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6" r:id="rId3"/>
    <p:sldId id="396" r:id="rId4"/>
    <p:sldId id="394" r:id="rId5"/>
    <p:sldId id="408" r:id="rId6"/>
    <p:sldId id="356" r:id="rId7"/>
    <p:sldId id="390" r:id="rId8"/>
    <p:sldId id="372" r:id="rId9"/>
    <p:sldId id="378" r:id="rId10"/>
    <p:sldId id="379" r:id="rId11"/>
    <p:sldId id="381" r:id="rId12"/>
    <p:sldId id="382" r:id="rId13"/>
    <p:sldId id="384" r:id="rId14"/>
    <p:sldId id="398" r:id="rId15"/>
    <p:sldId id="389" r:id="rId16"/>
    <p:sldId id="286" r:id="rId17"/>
    <p:sldId id="288" r:id="rId18"/>
    <p:sldId id="400" r:id="rId19"/>
    <p:sldId id="401" r:id="rId20"/>
    <p:sldId id="289" r:id="rId21"/>
    <p:sldId id="402" r:id="rId22"/>
    <p:sldId id="403" r:id="rId23"/>
    <p:sldId id="404" r:id="rId24"/>
    <p:sldId id="297" r:id="rId25"/>
    <p:sldId id="290" r:id="rId26"/>
    <p:sldId id="399" r:id="rId27"/>
    <p:sldId id="405" r:id="rId28"/>
    <p:sldId id="406" r:id="rId29"/>
    <p:sldId id="311" r:id="rId30"/>
    <p:sldId id="312" r:id="rId31"/>
    <p:sldId id="313" r:id="rId32"/>
    <p:sldId id="40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269D6D-B2E0-4909-9BD6-CB0C8660C24E}">
          <p14:sldIdLst>
            <p14:sldId id="256"/>
            <p14:sldId id="396"/>
            <p14:sldId id="394"/>
            <p14:sldId id="408"/>
            <p14:sldId id="356"/>
            <p14:sldId id="390"/>
            <p14:sldId id="372"/>
            <p14:sldId id="378"/>
            <p14:sldId id="379"/>
            <p14:sldId id="381"/>
            <p14:sldId id="382"/>
            <p14:sldId id="384"/>
            <p14:sldId id="398"/>
            <p14:sldId id="389"/>
          </p14:sldIdLst>
        </p14:section>
        <p14:section name="Backup Slides" id="{25752ED2-9A13-4B98-A4FF-95D0F007AB39}">
          <p14:sldIdLst>
            <p14:sldId id="286"/>
            <p14:sldId id="288"/>
            <p14:sldId id="400"/>
            <p14:sldId id="401"/>
            <p14:sldId id="289"/>
            <p14:sldId id="402"/>
            <p14:sldId id="403"/>
            <p14:sldId id="404"/>
            <p14:sldId id="297"/>
            <p14:sldId id="290"/>
            <p14:sldId id="399"/>
            <p14:sldId id="405"/>
            <p14:sldId id="406"/>
            <p14:sldId id="311"/>
            <p14:sldId id="312"/>
            <p14:sldId id="313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D1A"/>
    <a:srgbClr val="943634"/>
    <a:srgbClr val="7030A0"/>
    <a:srgbClr val="376091"/>
    <a:srgbClr val="728E3A"/>
    <a:srgbClr val="000000"/>
    <a:srgbClr val="385D8A"/>
    <a:srgbClr val="800000"/>
    <a:srgbClr val="F8C045"/>
    <a:srgbClr val="47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7" autoAdjust="0"/>
    <p:restoredTop sz="83333" autoAdjust="0"/>
  </p:normalViewPr>
  <p:slideViewPr>
    <p:cSldViewPr snapToGrid="0">
      <p:cViewPr varScale="1">
        <p:scale>
          <a:sx n="92" d="100"/>
          <a:sy n="92" d="100"/>
        </p:scale>
        <p:origin x="147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Sudvarg" userId="2bb9b31b-5f3c-4f72-8e1f-41eb276ee9c6" providerId="ADAL" clId="{AB60D647-5A86-4425-A1C6-DA1467560F14}"/>
    <pc:docChg chg="undo custSel modSld">
      <pc:chgData name="Marion Sudvarg" userId="2bb9b31b-5f3c-4f72-8e1f-41eb276ee9c6" providerId="ADAL" clId="{AB60D647-5A86-4425-A1C6-DA1467560F14}" dt="2022-08-15T15:42:23.559" v="53" actId="27636"/>
      <pc:docMkLst>
        <pc:docMk/>
      </pc:docMkLst>
      <pc:sldChg chg="modSp mod">
        <pc:chgData name="Marion Sudvarg" userId="2bb9b31b-5f3c-4f72-8e1f-41eb276ee9c6" providerId="ADAL" clId="{AB60D647-5A86-4425-A1C6-DA1467560F14}" dt="2022-08-15T15:42:23.559" v="53" actId="27636"/>
        <pc:sldMkLst>
          <pc:docMk/>
          <pc:sldMk cId="1995796561" sldId="276"/>
        </pc:sldMkLst>
        <pc:spChg chg="mod">
          <ac:chgData name="Marion Sudvarg" userId="2bb9b31b-5f3c-4f72-8e1f-41eb276ee9c6" providerId="ADAL" clId="{AB60D647-5A86-4425-A1C6-DA1467560F14}" dt="2022-08-15T15:42:23.559" v="53" actId="27636"/>
          <ac:spMkLst>
            <pc:docMk/>
            <pc:sldMk cId="1995796561" sldId="276"/>
            <ac:spMk id="3" creationId="{4B57DB40-B125-D992-66E5-8D02888C3B7D}"/>
          </ac:spMkLst>
        </pc:spChg>
      </pc:sldChg>
      <pc:sldChg chg="modSp mod">
        <pc:chgData name="Marion Sudvarg" userId="2bb9b31b-5f3c-4f72-8e1f-41eb276ee9c6" providerId="ADAL" clId="{AB60D647-5A86-4425-A1C6-DA1467560F14}" dt="2022-08-15T15:37:35.149" v="43" actId="14100"/>
        <pc:sldMkLst>
          <pc:docMk/>
          <pc:sldMk cId="3718108160" sldId="278"/>
        </pc:sldMkLst>
        <pc:spChg chg="mod">
          <ac:chgData name="Marion Sudvarg" userId="2bb9b31b-5f3c-4f72-8e1f-41eb276ee9c6" providerId="ADAL" clId="{AB60D647-5A86-4425-A1C6-DA1467560F14}" dt="2022-08-15T15:37:35.149" v="43" actId="14100"/>
          <ac:spMkLst>
            <pc:docMk/>
            <pc:sldMk cId="3718108160" sldId="278"/>
            <ac:spMk id="3" creationId="{D14FDF28-914C-CA49-7A05-4C6A12B0446F}"/>
          </ac:spMkLst>
        </pc:spChg>
      </pc:sldChg>
      <pc:sldChg chg="modSp mod">
        <pc:chgData name="Marion Sudvarg" userId="2bb9b31b-5f3c-4f72-8e1f-41eb276ee9c6" providerId="ADAL" clId="{AB60D647-5A86-4425-A1C6-DA1467560F14}" dt="2022-08-15T15:36:17.784" v="21" actId="20577"/>
        <pc:sldMkLst>
          <pc:docMk/>
          <pc:sldMk cId="447438854" sldId="283"/>
        </pc:sldMkLst>
        <pc:spChg chg="mod">
          <ac:chgData name="Marion Sudvarg" userId="2bb9b31b-5f3c-4f72-8e1f-41eb276ee9c6" providerId="ADAL" clId="{AB60D647-5A86-4425-A1C6-DA1467560F14}" dt="2022-08-15T15:36:17.784" v="21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 mod">
        <pc:chgData name="Marion Sudvarg" userId="2bb9b31b-5f3c-4f72-8e1f-41eb276ee9c6" providerId="ADAL" clId="{AB60D647-5A86-4425-A1C6-DA1467560F14}" dt="2022-08-15T15:36:58.606" v="35" actId="14100"/>
        <pc:sldMkLst>
          <pc:docMk/>
          <pc:sldMk cId="3216391509" sldId="285"/>
        </pc:sldMkLst>
        <pc:spChg chg="mod">
          <ac:chgData name="Marion Sudvarg" userId="2bb9b31b-5f3c-4f72-8e1f-41eb276ee9c6" providerId="ADAL" clId="{AB60D647-5A86-4425-A1C6-DA1467560F14}" dt="2022-08-15T15:36:58.606" v="35" actId="14100"/>
          <ac:spMkLst>
            <pc:docMk/>
            <pc:sldMk cId="3216391509" sldId="285"/>
            <ac:spMk id="3" creationId="{33D859B8-A28B-9E01-0818-6AC8F6544C29}"/>
          </ac:spMkLst>
        </pc:spChg>
      </pc:sldChg>
      <pc:sldChg chg="addSp delSp modSp mod">
        <pc:chgData name="Marion Sudvarg" userId="2bb9b31b-5f3c-4f72-8e1f-41eb276ee9c6" providerId="ADAL" clId="{AB60D647-5A86-4425-A1C6-DA1467560F14}" dt="2022-08-15T15:35:49.118" v="15" actId="1076"/>
        <pc:sldMkLst>
          <pc:docMk/>
          <pc:sldMk cId="2097323039" sldId="288"/>
        </pc:sldMkLst>
        <pc:spChg chg="mod">
          <ac:chgData name="Marion Sudvarg" userId="2bb9b31b-5f3c-4f72-8e1f-41eb276ee9c6" providerId="ADAL" clId="{AB60D647-5A86-4425-A1C6-DA1467560F14}" dt="2022-08-15T15:34:26.747" v="8" actId="14100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Marion Sudvarg" userId="2bb9b31b-5f3c-4f72-8e1f-41eb276ee9c6" providerId="ADAL" clId="{AB60D647-5A86-4425-A1C6-DA1467560F14}" dt="2022-08-15T15:35:04.230" v="12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Marion Sudvarg" userId="2bb9b31b-5f3c-4f72-8e1f-41eb276ee9c6" providerId="ADAL" clId="{AB60D647-5A86-4425-A1C6-DA1467560F14}" dt="2022-08-15T15:35:49.118" v="15" actId="1076"/>
          <ac:picMkLst>
            <pc:docMk/>
            <pc:sldMk cId="2097323039" sldId="288"/>
            <ac:picMk id="7" creationId="{2ED3C3A4-2419-F0BE-301E-0920D84C0AAF}"/>
          </ac:picMkLst>
        </pc:picChg>
        <pc:cxnChg chg="add del">
          <ac:chgData name="Marion Sudvarg" userId="2bb9b31b-5f3c-4f72-8e1f-41eb276ee9c6" providerId="ADAL" clId="{AB60D647-5A86-4425-A1C6-DA1467560F14}" dt="2022-08-15T15:35:22.933" v="14" actId="11529"/>
          <ac:cxnSpMkLst>
            <pc:docMk/>
            <pc:sldMk cId="2097323039" sldId="288"/>
            <ac:cxnSpMk id="9" creationId="{B2C07C91-FA39-FD96-5413-B453F38E6AA1}"/>
          </ac:cxnSpMkLst>
        </pc:cxnChg>
      </pc:sldChg>
      <pc:sldChg chg="modSp mod">
        <pc:chgData name="Marion Sudvarg" userId="2bb9b31b-5f3c-4f72-8e1f-41eb276ee9c6" providerId="ADAL" clId="{AB60D647-5A86-4425-A1C6-DA1467560F14}" dt="2022-08-15T15:36:00.688" v="17" actId="14100"/>
        <pc:sldMkLst>
          <pc:docMk/>
          <pc:sldMk cId="729611841" sldId="289"/>
        </pc:sldMkLst>
        <pc:spChg chg="mod">
          <ac:chgData name="Marion Sudvarg" userId="2bb9b31b-5f3c-4f72-8e1f-41eb276ee9c6" providerId="ADAL" clId="{AB60D647-5A86-4425-A1C6-DA1467560F14}" dt="2022-08-15T15:36:00.688" v="17" actId="14100"/>
          <ac:spMkLst>
            <pc:docMk/>
            <pc:sldMk cId="729611841" sldId="289"/>
            <ac:spMk id="3" creationId="{CC408C47-2449-3714-348E-A9347C716102}"/>
          </ac:spMkLst>
        </pc:spChg>
      </pc:sldChg>
      <pc:sldChg chg="modSp mod">
        <pc:chgData name="Marion Sudvarg" userId="2bb9b31b-5f3c-4f72-8e1f-41eb276ee9c6" providerId="ADAL" clId="{AB60D647-5A86-4425-A1C6-DA1467560F14}" dt="2022-08-15T15:39:35.336" v="46" actId="27636"/>
        <pc:sldMkLst>
          <pc:docMk/>
          <pc:sldMk cId="4017660440" sldId="298"/>
        </pc:sldMkLst>
        <pc:spChg chg="mod">
          <ac:chgData name="Marion Sudvarg" userId="2bb9b31b-5f3c-4f72-8e1f-41eb276ee9c6" providerId="ADAL" clId="{AB60D647-5A86-4425-A1C6-DA1467560F14}" dt="2022-08-15T15:39:35.336" v="46" actId="27636"/>
          <ac:spMkLst>
            <pc:docMk/>
            <pc:sldMk cId="4017660440" sldId="298"/>
            <ac:spMk id="3" creationId="{F1439612-5F37-E9EF-B6B3-57AD1D4750A3}"/>
          </ac:spMkLst>
        </pc:spChg>
      </pc:sldChg>
    </pc:docChg>
  </pc:docChgLst>
  <pc:docChgLst>
    <pc:chgData name="Sudvarg, Marion" userId="2bb9b31b-5f3c-4f72-8e1f-41eb276ee9c6" providerId="ADAL" clId="{497369CA-421F-4EDB-978E-B5699E038F02}"/>
    <pc:docChg chg="undo redo custSel addSld delSld modSld modMainMaster">
      <pc:chgData name="Sudvarg, Marion" userId="2bb9b31b-5f3c-4f72-8e1f-41eb276ee9c6" providerId="ADAL" clId="{497369CA-421F-4EDB-978E-B5699E038F02}" dt="2021-11-30T21:59:16.789" v="83" actId="20577"/>
      <pc:docMkLst>
        <pc:docMk/>
      </pc:docMkLst>
      <pc:sldChg chg="modSp mod">
        <pc:chgData name="Sudvarg, Marion" userId="2bb9b31b-5f3c-4f72-8e1f-41eb276ee9c6" providerId="ADAL" clId="{497369CA-421F-4EDB-978E-B5699E038F02}" dt="2021-11-30T21:58:50.130" v="66" actId="20577"/>
        <pc:sldMkLst>
          <pc:docMk/>
          <pc:sldMk cId="1505880002" sldId="256"/>
        </pc:sldMkLst>
        <pc:spChg chg="mod">
          <ac:chgData name="Sudvarg, Marion" userId="2bb9b31b-5f3c-4f72-8e1f-41eb276ee9c6" providerId="ADAL" clId="{497369CA-421F-4EDB-978E-B5699E038F02}" dt="2021-11-30T21:55:12.241" v="0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97369CA-421F-4EDB-978E-B5699E038F02}" dt="2021-11-30T21:58:50.130" v="66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add mod">
        <pc:chgData name="Sudvarg, Marion" userId="2bb9b31b-5f3c-4f72-8e1f-41eb276ee9c6" providerId="ADAL" clId="{497369CA-421F-4EDB-978E-B5699E038F02}" dt="2021-11-30T21:59:16.789" v="83" actId="20577"/>
        <pc:sldMkLst>
          <pc:docMk/>
          <pc:sldMk cId="957312767" sldId="257"/>
        </pc:sldMkLst>
        <pc:spChg chg="mod">
          <ac:chgData name="Sudvarg, Marion" userId="2bb9b31b-5f3c-4f72-8e1f-41eb276ee9c6" providerId="ADAL" clId="{497369CA-421F-4EDB-978E-B5699E038F02}" dt="2021-11-30T21:59:07.519" v="74" actId="20577"/>
          <ac:spMkLst>
            <pc:docMk/>
            <pc:sldMk cId="957312767" sldId="257"/>
            <ac:spMk id="2" creationId="{F1EC4498-4EEA-4D3D-BCD9-66BB0EF9FACE}"/>
          </ac:spMkLst>
        </pc:spChg>
        <pc:spChg chg="mod">
          <ac:chgData name="Sudvarg, Marion" userId="2bb9b31b-5f3c-4f72-8e1f-41eb276ee9c6" providerId="ADAL" clId="{497369CA-421F-4EDB-978E-B5699E038F02}" dt="2021-11-30T21:59:16.789" v="83" actId="20577"/>
          <ac:spMkLst>
            <pc:docMk/>
            <pc:sldMk cId="957312767" sldId="257"/>
            <ac:spMk id="3" creationId="{E2D80E0A-4033-4A85-8B3E-0F2597C8AE1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3126155543" sldId="27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3126155543" sldId="27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52276988" sldId="27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52276988" sldId="278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120140895" sldId="27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120140895" sldId="279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4039501433" sldId="280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4039501433" sldId="280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794000657" sldId="282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794000657" sldId="282"/>
            <ac:spMk id="6" creationId="{00000000-0000-0000-0000-000000000000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306808360" sldId="286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306808360" sldId="286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1048421209" sldId="287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1048421209" sldId="287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2844625023" sldId="288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2844625023" sldId="288"/>
            <ac:spMk id="5" creationId="{31C2BFD0-2A6F-41F2-92B6-80B19293621F}"/>
          </ac:spMkLst>
        </pc:spChg>
      </pc:sldChg>
      <pc:sldChg chg="modSp del">
        <pc:chgData name="Sudvarg, Marion" userId="2bb9b31b-5f3c-4f72-8e1f-41eb276ee9c6" providerId="ADAL" clId="{497369CA-421F-4EDB-978E-B5699E038F02}" dt="2021-11-30T21:56:33.624" v="12" actId="47"/>
        <pc:sldMkLst>
          <pc:docMk/>
          <pc:sldMk cId="626981310" sldId="289"/>
        </pc:sld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k cId="626981310" sldId="289"/>
            <ac:spMk id="5" creationId="{31C2BFD0-2A6F-41F2-92B6-80B19293621F}"/>
          </ac:spMkLst>
        </pc:spChg>
      </pc:sldChg>
      <pc:sldMasterChg chg="modSp modSldLayout">
        <pc:chgData name="Sudvarg, Marion" userId="2bb9b31b-5f3c-4f72-8e1f-41eb276ee9c6" providerId="ADAL" clId="{497369CA-421F-4EDB-978E-B5699E038F02}" dt="2021-11-30T21:56:08.331" v="11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497369CA-421F-4EDB-978E-B5699E038F02}" dt="2021-11-30T21:56:08.331" v="11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497369CA-421F-4EDB-978E-B5699E038F02}" dt="2021-11-30T21:55:52.798" v="10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497369CA-421F-4EDB-978E-B5699E038F02}" dt="2021-11-30T21:55:52.798" v="10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497369CA-421F-4EDB-978E-B5699E038F02}" dt="2021-11-30T21:56:08.331" v="11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497369CA-421F-4EDB-978E-B5699E038F02}" dt="2021-11-30T21:56:08.331" v="11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4C6384B6-7438-4D51-B084-40E81B03D005}"/>
    <pc:docChg chg="undo custSel addSld delSld modSld modMainMaster">
      <pc:chgData name="Sudvarg, Marion" userId="2bb9b31b-5f3c-4f72-8e1f-41eb276ee9c6" providerId="ADAL" clId="{4C6384B6-7438-4D51-B084-40E81B03D005}" dt="2021-12-02T03:33:18.567" v="272" actId="20577"/>
      <pc:docMkLst>
        <pc:docMk/>
      </pc:docMkLst>
      <pc:sldChg chg="modSp mod">
        <pc:chgData name="Sudvarg, Marion" userId="2bb9b31b-5f3c-4f72-8e1f-41eb276ee9c6" providerId="ADAL" clId="{4C6384B6-7438-4D51-B084-40E81B03D005}" dt="2021-12-01T17:39:52.981" v="90" actId="1036"/>
        <pc:sldMkLst>
          <pc:docMk/>
          <pc:sldMk cId="1505880002" sldId="256"/>
        </pc:sldMkLst>
        <pc:spChg chg="mod">
          <ac:chgData name="Sudvarg, Marion" userId="2bb9b31b-5f3c-4f72-8e1f-41eb276ee9c6" providerId="ADAL" clId="{4C6384B6-7438-4D51-B084-40E81B03D005}" dt="2021-12-01T17:39:52.981" v="90" actId="103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4C6384B6-7438-4D51-B084-40E81B03D005}" dt="2021-12-01T17:39:48.478" v="85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Anim modNotesTx">
        <pc:chgData name="Sudvarg, Marion" userId="2bb9b31b-5f3c-4f72-8e1f-41eb276ee9c6" providerId="ADAL" clId="{4C6384B6-7438-4D51-B084-40E81B03D005}" dt="2021-12-02T03:33:18.567" v="272" actId="20577"/>
        <pc:sldMkLst>
          <pc:docMk/>
          <pc:sldMk cId="3892998453" sldId="258"/>
        </pc:sldMkLst>
        <pc:spChg chg="mod">
          <ac:chgData name="Sudvarg, Marion" userId="2bb9b31b-5f3c-4f72-8e1f-41eb276ee9c6" providerId="ADAL" clId="{4C6384B6-7438-4D51-B084-40E81B03D005}" dt="2021-12-02T03:33:04.545" v="245" actId="14100"/>
          <ac:spMkLst>
            <pc:docMk/>
            <pc:sldMk cId="3892998453" sldId="258"/>
            <ac:spMk id="3" creationId="{DE4232C5-F54F-4CC3-A657-38167D815531}"/>
          </ac:spMkLst>
        </pc:spChg>
        <pc:spChg chg="mod">
          <ac:chgData name="Sudvarg, Marion" userId="2bb9b31b-5f3c-4f72-8e1f-41eb276ee9c6" providerId="ADAL" clId="{4C6384B6-7438-4D51-B084-40E81B03D005}" dt="2021-12-02T03:33:18.567" v="272" actId="20577"/>
          <ac:spMkLst>
            <pc:docMk/>
            <pc:sldMk cId="3892998453" sldId="258"/>
            <ac:spMk id="7" creationId="{7B747221-D996-4235-8EA2-9E59BE85114C}"/>
          </ac:spMkLst>
        </pc:spChg>
        <pc:spChg chg="mod">
          <ac:chgData name="Sudvarg, Marion" userId="2bb9b31b-5f3c-4f72-8e1f-41eb276ee9c6" providerId="ADAL" clId="{4C6384B6-7438-4D51-B084-40E81B03D005}" dt="2021-12-01T17:53:03.169" v="215" actId="20577"/>
          <ac:spMkLst>
            <pc:docMk/>
            <pc:sldMk cId="3892998453" sldId="258"/>
            <ac:spMk id="8" creationId="{77A3BD47-86EF-4CE4-9472-A4F7BB2D9EC9}"/>
          </ac:spMkLst>
        </pc:spChg>
      </pc:sldChg>
      <pc:sldChg chg="del">
        <pc:chgData name="Sudvarg, Marion" userId="2bb9b31b-5f3c-4f72-8e1f-41eb276ee9c6" providerId="ADAL" clId="{4C6384B6-7438-4D51-B084-40E81B03D005}" dt="2021-12-01T17:37:29.840" v="0" actId="47"/>
        <pc:sldMkLst>
          <pc:docMk/>
          <pc:sldMk cId="1130163782" sldId="260"/>
        </pc:sldMkLst>
      </pc:sldChg>
      <pc:sldChg chg="modSp mod">
        <pc:chgData name="Sudvarg, Marion" userId="2bb9b31b-5f3c-4f72-8e1f-41eb276ee9c6" providerId="ADAL" clId="{4C6384B6-7438-4D51-B084-40E81B03D005}" dt="2021-12-01T17:41:44.355" v="133" actId="207"/>
        <pc:sldMkLst>
          <pc:docMk/>
          <pc:sldMk cId="1960653932" sldId="266"/>
        </pc:sldMkLst>
        <pc:spChg chg="mod">
          <ac:chgData name="Sudvarg, Marion" userId="2bb9b31b-5f3c-4f72-8e1f-41eb276ee9c6" providerId="ADAL" clId="{4C6384B6-7438-4D51-B084-40E81B03D005}" dt="2021-12-01T17:40:57.919" v="131" actId="6549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4C6384B6-7438-4D51-B084-40E81B03D005}" dt="2021-12-01T17:41:44.355" v="133" actId="207"/>
          <ac:spMkLst>
            <pc:docMk/>
            <pc:sldMk cId="1960653932" sldId="266"/>
            <ac:spMk id="70" creationId="{614F90F2-6D08-4AC0-9D31-C00E609C350B}"/>
          </ac:spMkLst>
        </pc:sp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4C6384B6-7438-4D51-B084-40E81B03D005}" dt="2021-12-01T17:41:32.285" v="132" actId="208"/>
          <ac:cxnSpMkLst>
            <pc:docMk/>
            <pc:sldMk cId="1960653932" sldId="266"/>
            <ac:cxnSpMk id="82" creationId="{38BD183A-0CEE-44C7-9D7E-EC7C311B9B46}"/>
          </ac:cxnSpMkLst>
        </pc:cxnChg>
      </pc:sldChg>
      <pc:sldChg chg="delSp new del mod">
        <pc:chgData name="Sudvarg, Marion" userId="2bb9b31b-5f3c-4f72-8e1f-41eb276ee9c6" providerId="ADAL" clId="{4C6384B6-7438-4D51-B084-40E81B03D005}" dt="2021-12-01T17:51:16.962" v="142" actId="47"/>
        <pc:sldMkLst>
          <pc:docMk/>
          <pc:sldMk cId="3057386644" sldId="269"/>
        </pc:sldMkLst>
        <pc:spChg chg="del">
          <ac:chgData name="Sudvarg, Marion" userId="2bb9b31b-5f3c-4f72-8e1f-41eb276ee9c6" providerId="ADAL" clId="{4C6384B6-7438-4D51-B084-40E81B03D005}" dt="2021-12-01T17:51:00.875" v="141" actId="478"/>
          <ac:spMkLst>
            <pc:docMk/>
            <pc:sldMk cId="3057386644" sldId="269"/>
            <ac:spMk id="4" creationId="{8FA8DC14-3665-4573-A344-550EBE2D9F1C}"/>
          </ac:spMkLst>
        </pc:spChg>
        <pc:spChg chg="del">
          <ac:chgData name="Sudvarg, Marion" userId="2bb9b31b-5f3c-4f72-8e1f-41eb276ee9c6" providerId="ADAL" clId="{4C6384B6-7438-4D51-B084-40E81B03D005}" dt="2021-12-01T17:50:57.325" v="140" actId="478"/>
          <ac:spMkLst>
            <pc:docMk/>
            <pc:sldMk cId="3057386644" sldId="269"/>
            <ac:spMk id="5" creationId="{8640DE9F-C9E7-4E48-A9BB-FB5FE5D54060}"/>
          </ac:spMkLst>
        </pc:spChg>
      </pc:sldChg>
      <pc:sldMasterChg chg="modSldLayout">
        <pc:chgData name="Sudvarg, Marion" userId="2bb9b31b-5f3c-4f72-8e1f-41eb276ee9c6" providerId="ADAL" clId="{4C6384B6-7438-4D51-B084-40E81B03D005}" dt="2021-12-01T17:48:11.369" v="138"/>
        <pc:sldMasterMkLst>
          <pc:docMk/>
          <pc:sldMasterMk cId="1193365014" sldId="2147483660"/>
        </pc:sldMasterMkLst>
        <pc:sldLayoutChg chg="modSp mod">
          <pc:chgData name="Sudvarg, Marion" userId="2bb9b31b-5f3c-4f72-8e1f-41eb276ee9c6" providerId="ADAL" clId="{4C6384B6-7438-4D51-B084-40E81B03D005}" dt="2021-12-01T17:42:11.742" v="134" actId="14100"/>
          <pc:sldLayoutMkLst>
            <pc:docMk/>
            <pc:sldMasterMk cId="1193365014" sldId="2147483660"/>
            <pc:sldLayoutMk cId="1419050163" sldId="2147483661"/>
          </pc:sldLayoutMkLst>
          <pc:picChg chg="mod">
            <ac:chgData name="Sudvarg, Marion" userId="2bb9b31b-5f3c-4f72-8e1f-41eb276ee9c6" providerId="ADAL" clId="{4C6384B6-7438-4D51-B084-40E81B03D005}" dt="2021-12-01T17:42:11.742" v="134" actId="14100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setBg">
          <pc:chgData name="Sudvarg, Marion" userId="2bb9b31b-5f3c-4f72-8e1f-41eb276ee9c6" providerId="ADAL" clId="{4C6384B6-7438-4D51-B084-40E81B03D005}" dt="2021-12-01T17:48:11.369" v="138"/>
          <pc:sldLayoutMkLst>
            <pc:docMk/>
            <pc:sldMasterMk cId="1193365014" sldId="2147483660"/>
            <pc:sldLayoutMk cId="4119517090" sldId="2147483662"/>
          </pc:sldLayoutMkLst>
        </pc:sldLayoutChg>
      </pc:sldMasterChg>
    </pc:docChg>
  </pc:docChgLst>
  <pc:docChgLst>
    <pc:chgData name="Sudvarg, Marion" userId="2bb9b31b-5f3c-4f72-8e1f-41eb276ee9c6" providerId="ADAL" clId="{DA68CE51-3AE1-4208-A4DB-6811AC875B11}"/>
    <pc:docChg chg="undo redo custSel addSld delSld modSld sldOrd addSection delSection modSection">
      <pc:chgData name="Sudvarg, Marion" userId="2bb9b31b-5f3c-4f72-8e1f-41eb276ee9c6" providerId="ADAL" clId="{DA68CE51-3AE1-4208-A4DB-6811AC875B11}" dt="2023-04-12T05:54:42.002" v="16493" actId="20577"/>
      <pc:docMkLst>
        <pc:docMk/>
      </pc:docMkLst>
      <pc:sldChg chg="modSp mod setBg">
        <pc:chgData name="Sudvarg, Marion" userId="2bb9b31b-5f3c-4f72-8e1f-41eb276ee9c6" providerId="ADAL" clId="{DA68CE51-3AE1-4208-A4DB-6811AC875B11}" dt="2023-04-09T18:31:13.120" v="4611"/>
        <pc:sldMkLst>
          <pc:docMk/>
          <pc:sldMk cId="1505880002" sldId="256"/>
        </pc:sldMkLst>
        <pc:spChg chg="mod">
          <ac:chgData name="Sudvarg, Marion" userId="2bb9b31b-5f3c-4f72-8e1f-41eb276ee9c6" providerId="ADAL" clId="{DA68CE51-3AE1-4208-A4DB-6811AC875B11}" dt="2023-04-09T18:31:12.117" v="4609" actId="20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DA68CE51-3AE1-4208-A4DB-6811AC875B11}" dt="2023-04-09T18:31:12.656" v="4610" actId="207"/>
          <ac:spMkLst>
            <pc:docMk/>
            <pc:sldMk cId="1505880002" sldId="256"/>
            <ac:spMk id="3" creationId="{00000000-0000-0000-0000-000000000000}"/>
          </ac:spMkLst>
        </pc:spChg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04464339" sldId="25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991038372" sldId="25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708242830" sldId="26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741120177" sldId="26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804062625" sldId="26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57075121" sldId="26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6091849" sldId="26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96459313" sldId="26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94936655" sldId="26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596348504" sldId="26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910106982" sldId="26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599829615" sldId="26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597407758" sldId="27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766649" sldId="27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71070348" sldId="27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23635374" sldId="27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0336977" sldId="27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23651495" sldId="27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06310342" sldId="27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688201262" sldId="28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440529089" sldId="28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991256506" sldId="28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076963159" sldId="283"/>
        </pc:sldMkLst>
      </pc:sldChg>
      <pc:sldChg chg="delSp add del mod">
        <pc:chgData name="Sudvarg, Marion" userId="2bb9b31b-5f3c-4f72-8e1f-41eb276ee9c6" providerId="ADAL" clId="{DA68CE51-3AE1-4208-A4DB-6811AC875B11}" dt="2023-04-11T12:29:15.269" v="15702" actId="47"/>
        <pc:sldMkLst>
          <pc:docMk/>
          <pc:sldMk cId="2144887301" sldId="284"/>
        </pc:sldMkLst>
        <pc:spChg chg="del">
          <ac:chgData name="Sudvarg, Marion" userId="2bb9b31b-5f3c-4f72-8e1f-41eb276ee9c6" providerId="ADAL" clId="{DA68CE51-3AE1-4208-A4DB-6811AC875B11}" dt="2023-04-11T12:26:12.584" v="15698" actId="478"/>
          <ac:spMkLst>
            <pc:docMk/>
            <pc:sldMk cId="2144887301" sldId="284"/>
            <ac:spMk id="11" creationId="{B6C31E17-7829-9F2F-DFA3-8DF98B31FB4E}"/>
          </ac:spMkLst>
        </pc:spChg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619929724" sldId="28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710373701" sldId="28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892697632" sldId="28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960671943" sldId="28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613816836" sldId="28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882201484" sldId="290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269538190" sldId="291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990594972" sldId="29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291517422" sldId="29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3476583304" sldId="297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440773869" sldId="29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7429199" sldId="29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1773706794" sldId="302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4248118297" sldId="303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988788919" sldId="304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380476070" sldId="305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2695408" sldId="306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820855546" sldId="307"/>
        </pc:sldMkLst>
      </pc:sldChg>
      <pc:sldChg chg="add del">
        <pc:chgData name="Sudvarg, Marion" userId="2bb9b31b-5f3c-4f72-8e1f-41eb276ee9c6" providerId="ADAL" clId="{DA68CE51-3AE1-4208-A4DB-6811AC875B11}" dt="2023-04-11T05:48:57.368" v="8880"/>
        <pc:sldMkLst>
          <pc:docMk/>
          <pc:sldMk cId="3936886364" sldId="308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136720243" sldId="309"/>
        </pc:sldMkLst>
      </pc:sldChg>
      <pc:sldChg chg="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2017030641" sldId="310"/>
        </pc:sldMkLst>
      </pc:sldChg>
      <pc:sldChg chg="modSp del mod">
        <pc:chgData name="Sudvarg, Marion" userId="2bb9b31b-5f3c-4f72-8e1f-41eb276ee9c6" providerId="ADAL" clId="{DA68CE51-3AE1-4208-A4DB-6811AC875B11}" dt="2023-04-07T23:56:48.610" v="1476" actId="47"/>
        <pc:sldMkLst>
          <pc:docMk/>
          <pc:sldMk cId="2212165389" sldId="314"/>
        </pc:sldMkLst>
        <pc:spChg chg="mod">
          <ac:chgData name="Sudvarg, Marion" userId="2bb9b31b-5f3c-4f72-8e1f-41eb276ee9c6" providerId="ADAL" clId="{DA68CE51-3AE1-4208-A4DB-6811AC875B11}" dt="2023-04-07T23:48:43.365" v="1350" actId="20577"/>
          <ac:spMkLst>
            <pc:docMk/>
            <pc:sldMk cId="2212165389" sldId="314"/>
            <ac:spMk id="2" creationId="{F767B624-4A07-CB88-5C7E-197028797D38}"/>
          </ac:spMkLst>
        </pc:spChg>
      </pc:sldChg>
      <pc:sldChg chg="addSp delSp modSp mod delAnim modAnim">
        <pc:chgData name="Sudvarg, Marion" userId="2bb9b31b-5f3c-4f72-8e1f-41eb276ee9c6" providerId="ADAL" clId="{DA68CE51-3AE1-4208-A4DB-6811AC875B11}" dt="2023-04-12T02:37:29.084" v="16364"/>
        <pc:sldMkLst>
          <pc:docMk/>
          <pc:sldMk cId="23767928" sldId="315"/>
        </pc:sldMkLst>
        <pc:spChg chg="mod">
          <ac:chgData name="Sudvarg, Marion" userId="2bb9b31b-5f3c-4f72-8e1f-41eb276ee9c6" providerId="ADAL" clId="{DA68CE51-3AE1-4208-A4DB-6811AC875B11}" dt="2023-04-08T04:06:17.462" v="3058" actId="1035"/>
          <ac:spMkLst>
            <pc:docMk/>
            <pc:sldMk cId="23767928" sldId="315"/>
            <ac:spMk id="6" creationId="{26048D2F-E10F-963B-A9CC-05133F80C43E}"/>
          </ac:spMkLst>
        </pc:spChg>
        <pc:spChg chg="mod">
          <ac:chgData name="Sudvarg, Marion" userId="2bb9b31b-5f3c-4f72-8e1f-41eb276ee9c6" providerId="ADAL" clId="{DA68CE51-3AE1-4208-A4DB-6811AC875B11}" dt="2023-04-07T23:22:36.026" v="476" actId="1076"/>
          <ac:spMkLst>
            <pc:docMk/>
            <pc:sldMk cId="23767928" sldId="315"/>
            <ac:spMk id="14" creationId="{A34DA8BC-9595-1EC5-186C-59B534BBB1DE}"/>
          </ac:spMkLst>
        </pc:spChg>
        <pc:spChg chg="add del mod">
          <ac:chgData name="Sudvarg, Marion" userId="2bb9b31b-5f3c-4f72-8e1f-41eb276ee9c6" providerId="ADAL" clId="{DA68CE51-3AE1-4208-A4DB-6811AC875B11}" dt="2023-04-07T23:23:52.767" v="499" actId="478"/>
          <ac:spMkLst>
            <pc:docMk/>
            <pc:sldMk cId="23767928" sldId="315"/>
            <ac:spMk id="18" creationId="{E6E28736-FA2E-1150-225B-064CE17F9704}"/>
          </ac:spMkLst>
        </pc:spChg>
        <pc:spChg chg="mod">
          <ac:chgData name="Sudvarg, Marion" userId="2bb9b31b-5f3c-4f72-8e1f-41eb276ee9c6" providerId="ADAL" clId="{DA68CE51-3AE1-4208-A4DB-6811AC875B11}" dt="2023-04-07T23:49:30.848" v="1360" actId="14100"/>
          <ac:spMkLst>
            <pc:docMk/>
            <pc:sldMk cId="23767928" sldId="315"/>
            <ac:spMk id="31" creationId="{A5257C9A-2852-3AAA-42CB-A05A737ACD7E}"/>
          </ac:spMkLst>
        </pc:spChg>
        <pc:spChg chg="del">
          <ac:chgData name="Sudvarg, Marion" userId="2bb9b31b-5f3c-4f72-8e1f-41eb276ee9c6" providerId="ADAL" clId="{DA68CE51-3AE1-4208-A4DB-6811AC875B11}" dt="2023-04-07T23:22:28.485" v="474" actId="478"/>
          <ac:spMkLst>
            <pc:docMk/>
            <pc:sldMk cId="23767928" sldId="315"/>
            <ac:spMk id="38" creationId="{9296F1A4-5DC8-8D05-703D-1C11E267B9EB}"/>
          </ac:spMkLst>
        </pc:spChg>
        <pc:spChg chg="del">
          <ac:chgData name="Sudvarg, Marion" userId="2bb9b31b-5f3c-4f72-8e1f-41eb276ee9c6" providerId="ADAL" clId="{DA68CE51-3AE1-4208-A4DB-6811AC875B11}" dt="2023-04-07T23:22:28.485" v="474" actId="478"/>
          <ac:spMkLst>
            <pc:docMk/>
            <pc:sldMk cId="23767928" sldId="315"/>
            <ac:spMk id="39" creationId="{F48CE9E7-7BBF-2AB8-7BE6-6F414718A845}"/>
          </ac:spMkLst>
        </pc:spChg>
        <pc:spChg chg="mod">
          <ac:chgData name="Sudvarg, Marion" userId="2bb9b31b-5f3c-4f72-8e1f-41eb276ee9c6" providerId="ADAL" clId="{DA68CE51-3AE1-4208-A4DB-6811AC875B11}" dt="2023-04-07T23:31:55.874" v="672" actId="1076"/>
          <ac:spMkLst>
            <pc:docMk/>
            <pc:sldMk cId="23767928" sldId="315"/>
            <ac:spMk id="46" creationId="{2B8C8D67-424B-0074-1AD1-13757FA2E557}"/>
          </ac:spMkLst>
        </pc:spChg>
        <pc:spChg chg="del">
          <ac:chgData name="Sudvarg, Marion" userId="2bb9b31b-5f3c-4f72-8e1f-41eb276ee9c6" providerId="ADAL" clId="{DA68CE51-3AE1-4208-A4DB-6811AC875B11}" dt="2023-04-07T23:22:22.378" v="473" actId="478"/>
          <ac:spMkLst>
            <pc:docMk/>
            <pc:sldMk cId="23767928" sldId="315"/>
            <ac:spMk id="47" creationId="{7022656E-BA52-42B9-A191-EB63B724B3D4}"/>
          </ac:spMkLst>
        </pc:spChg>
        <pc:spChg chg="mod">
          <ac:chgData name="Sudvarg, Marion" userId="2bb9b31b-5f3c-4f72-8e1f-41eb276ee9c6" providerId="ADAL" clId="{DA68CE51-3AE1-4208-A4DB-6811AC875B11}" dt="2023-04-07T23:34:23.698" v="812" actId="14100"/>
          <ac:spMkLst>
            <pc:docMk/>
            <pc:sldMk cId="23767928" sldId="315"/>
            <ac:spMk id="50" creationId="{185B9336-BBC2-9B62-1BE5-B5423FA5051C}"/>
          </ac:spMkLst>
        </pc:spChg>
        <pc:spChg chg="del mod">
          <ac:chgData name="Sudvarg, Marion" userId="2bb9b31b-5f3c-4f72-8e1f-41eb276ee9c6" providerId="ADAL" clId="{DA68CE51-3AE1-4208-A4DB-6811AC875B11}" dt="2023-04-07T23:47:07.951" v="1336" actId="478"/>
          <ac:spMkLst>
            <pc:docMk/>
            <pc:sldMk cId="23767928" sldId="315"/>
            <ac:spMk id="53" creationId="{5CB52613-312C-C04F-4C86-F3DE0A5AAFC7}"/>
          </ac:spMkLst>
        </pc:spChg>
        <pc:spChg chg="add del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4" creationId="{CBC72EAC-EB09-7059-0C2C-828D8097838E}"/>
          </ac:spMkLst>
        </pc:spChg>
        <pc:spChg chg="add del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5" creationId="{82CE3F43-F0CC-1607-BC4C-38236A6FC60A}"/>
          </ac:spMkLst>
        </pc:spChg>
        <pc:spChg chg="add del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56" creationId="{BDA0C71A-2F6E-7A0C-E26C-7C0C71791E74}"/>
          </ac:spMkLst>
        </pc:spChg>
        <pc:spChg chg="add mod">
          <ac:chgData name="Sudvarg, Marion" userId="2bb9b31b-5f3c-4f72-8e1f-41eb276ee9c6" providerId="ADAL" clId="{DA68CE51-3AE1-4208-A4DB-6811AC875B11}" dt="2023-04-07T23:35:13.102" v="872" actId="164"/>
          <ac:spMkLst>
            <pc:docMk/>
            <pc:sldMk cId="23767928" sldId="315"/>
            <ac:spMk id="57" creationId="{A076E509-52B5-3097-71C3-B89967A8C242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59" creationId="{3D3D6EA3-3B29-A2EA-0600-17CC364A97CB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0" creationId="{1DAA8F6A-E3A2-25EB-7B95-35C80C8F030F}"/>
          </ac:spMkLst>
        </pc:spChg>
        <pc:spChg chg="add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61" creationId="{8BDE9D94-4D65-3EEC-506C-9C89517F5112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2" creationId="{D40CAE49-AF97-F62E-C179-BF2E7D9B4617}"/>
          </ac:spMkLst>
        </pc:spChg>
        <pc:spChg chg="add del mod">
          <ac:chgData name="Sudvarg, Marion" userId="2bb9b31b-5f3c-4f72-8e1f-41eb276ee9c6" providerId="ADAL" clId="{DA68CE51-3AE1-4208-A4DB-6811AC875B11}" dt="2023-04-07T23:37:28.847" v="1024" actId="478"/>
          <ac:spMkLst>
            <pc:docMk/>
            <pc:sldMk cId="23767928" sldId="315"/>
            <ac:spMk id="63" creationId="{8239F078-70BE-1C96-44A5-4F49860F9850}"/>
          </ac:spMkLst>
        </pc:spChg>
        <pc:spChg chg="add mod">
          <ac:chgData name="Sudvarg, Marion" userId="2bb9b31b-5f3c-4f72-8e1f-41eb276ee9c6" providerId="ADAL" clId="{DA68CE51-3AE1-4208-A4DB-6811AC875B11}" dt="2023-04-07T23:42:57.324" v="1223" actId="404"/>
          <ac:spMkLst>
            <pc:docMk/>
            <pc:sldMk cId="23767928" sldId="315"/>
            <ac:spMk id="64" creationId="{551AF141-7395-939E-429F-591FF210A975}"/>
          </ac:spMkLst>
        </pc:spChg>
        <pc:spChg chg="add mod">
          <ac:chgData name="Sudvarg, Marion" userId="2bb9b31b-5f3c-4f72-8e1f-41eb276ee9c6" providerId="ADAL" clId="{DA68CE51-3AE1-4208-A4DB-6811AC875B11}" dt="2023-04-07T23:53:34.591" v="1464" actId="1037"/>
          <ac:spMkLst>
            <pc:docMk/>
            <pc:sldMk cId="23767928" sldId="315"/>
            <ac:spMk id="65" creationId="{6A183B71-E32C-FED6-A7C7-E0EFD335A9AC}"/>
          </ac:spMkLst>
        </pc:spChg>
        <pc:spChg chg="add del mod">
          <ac:chgData name="Sudvarg, Marion" userId="2bb9b31b-5f3c-4f72-8e1f-41eb276ee9c6" providerId="ADAL" clId="{DA68CE51-3AE1-4208-A4DB-6811AC875B11}" dt="2023-04-07T23:50:08.178" v="1366" actId="478"/>
          <ac:spMkLst>
            <pc:docMk/>
            <pc:sldMk cId="23767928" sldId="315"/>
            <ac:spMk id="66" creationId="{5D27B7C6-11E4-8D6A-6ECB-B638984519F7}"/>
          </ac:spMkLst>
        </pc:spChg>
        <pc:spChg chg="add mod">
          <ac:chgData name="Sudvarg, Marion" userId="2bb9b31b-5f3c-4f72-8e1f-41eb276ee9c6" providerId="ADAL" clId="{DA68CE51-3AE1-4208-A4DB-6811AC875B11}" dt="2023-04-07T23:52:51.937" v="1455" actId="20577"/>
          <ac:spMkLst>
            <pc:docMk/>
            <pc:sldMk cId="23767928" sldId="315"/>
            <ac:spMk id="67" creationId="{E0C8DB4B-AE66-576F-9FCB-851B9034B602}"/>
          </ac:spMkLst>
        </pc:spChg>
        <pc:spChg chg="add mod">
          <ac:chgData name="Sudvarg, Marion" userId="2bb9b31b-5f3c-4f72-8e1f-41eb276ee9c6" providerId="ADAL" clId="{DA68CE51-3AE1-4208-A4DB-6811AC875B11}" dt="2023-04-07T23:52:31.162" v="1437" actId="164"/>
          <ac:spMkLst>
            <pc:docMk/>
            <pc:sldMk cId="23767928" sldId="315"/>
            <ac:spMk id="68" creationId="{B82D0CC3-C0F6-BE5B-E66B-4A123A5915EE}"/>
          </ac:spMkLst>
        </pc:spChg>
        <pc:spChg chg="add mod">
          <ac:chgData name="Sudvarg, Marion" userId="2bb9b31b-5f3c-4f72-8e1f-41eb276ee9c6" providerId="ADAL" clId="{DA68CE51-3AE1-4208-A4DB-6811AC875B11}" dt="2023-04-07T23:52:31.162" v="1437" actId="164"/>
          <ac:spMkLst>
            <pc:docMk/>
            <pc:sldMk cId="23767928" sldId="315"/>
            <ac:spMk id="69" creationId="{F960933C-7CE4-5654-D32E-D9FA6FDEC155}"/>
          </ac:spMkLst>
        </pc:spChg>
        <pc:spChg chg="add mod">
          <ac:chgData name="Sudvarg, Marion" userId="2bb9b31b-5f3c-4f72-8e1f-41eb276ee9c6" providerId="ADAL" clId="{DA68CE51-3AE1-4208-A4DB-6811AC875B11}" dt="2023-04-07T23:54:42.812" v="1475"/>
          <ac:spMkLst>
            <pc:docMk/>
            <pc:sldMk cId="23767928" sldId="315"/>
            <ac:spMk id="77" creationId="{49FBA468-AF0A-FD31-7102-4FBD0F219557}"/>
          </ac:spMkLst>
        </pc:spChg>
        <pc:spChg chg="add mod">
          <ac:chgData name="Sudvarg, Marion" userId="2bb9b31b-5f3c-4f72-8e1f-41eb276ee9c6" providerId="ADAL" clId="{DA68CE51-3AE1-4208-A4DB-6811AC875B11}" dt="2023-04-07T23:54:06.133" v="1471" actId="164"/>
          <ac:spMkLst>
            <pc:docMk/>
            <pc:sldMk cId="23767928" sldId="315"/>
            <ac:spMk id="80" creationId="{28C7C7F0-DC3B-046B-86F9-948E120E8EFD}"/>
          </ac:spMkLst>
        </pc:spChg>
        <pc:grpChg chg="add del mod">
          <ac:chgData name="Sudvarg, Marion" userId="2bb9b31b-5f3c-4f72-8e1f-41eb276ee9c6" providerId="ADAL" clId="{DA68CE51-3AE1-4208-A4DB-6811AC875B11}" dt="2023-04-07T23:23:49.419" v="498" actId="478"/>
          <ac:grpSpMkLst>
            <pc:docMk/>
            <pc:sldMk cId="23767928" sldId="315"/>
            <ac:grpSpMk id="2" creationId="{B37A6191-809C-16E2-BFC5-C60B17D0C35A}"/>
          </ac:grpSpMkLst>
        </pc:grpChg>
        <pc:grpChg chg="add mod">
          <ac:chgData name="Sudvarg, Marion" userId="2bb9b31b-5f3c-4f72-8e1f-41eb276ee9c6" providerId="ADAL" clId="{DA68CE51-3AE1-4208-A4DB-6811AC875B11}" dt="2023-04-07T23:31:55.874" v="672" actId="1076"/>
          <ac:grpSpMkLst>
            <pc:docMk/>
            <pc:sldMk cId="23767928" sldId="315"/>
            <ac:grpSpMk id="19" creationId="{56E6AA23-C315-BC94-6301-DB168732FF13}"/>
          </ac:grpSpMkLst>
        </pc:grpChg>
        <pc:grpChg chg="del">
          <ac:chgData name="Sudvarg, Marion" userId="2bb9b31b-5f3c-4f72-8e1f-41eb276ee9c6" providerId="ADAL" clId="{DA68CE51-3AE1-4208-A4DB-6811AC875B11}" dt="2023-04-07T23:22:28.485" v="474" actId="478"/>
          <ac:grpSpMkLst>
            <pc:docMk/>
            <pc:sldMk cId="23767928" sldId="315"/>
            <ac:grpSpMk id="33" creationId="{5D214715-8F10-B684-BCD9-A5BDDDC55861}"/>
          </ac:grpSpMkLst>
        </pc:grpChg>
        <pc:grpChg chg="del">
          <ac:chgData name="Sudvarg, Marion" userId="2bb9b31b-5f3c-4f72-8e1f-41eb276ee9c6" providerId="ADAL" clId="{DA68CE51-3AE1-4208-A4DB-6811AC875B11}" dt="2023-04-07T23:22:28.485" v="474" actId="478"/>
          <ac:grpSpMkLst>
            <pc:docMk/>
            <pc:sldMk cId="23767928" sldId="315"/>
            <ac:grpSpMk id="40" creationId="{E8DAAAFA-D9D2-35CA-FFDC-E30B9FD13995}"/>
          </ac:grpSpMkLst>
        </pc:grpChg>
        <pc:grpChg chg="add mod">
          <ac:chgData name="Sudvarg, Marion" userId="2bb9b31b-5f3c-4f72-8e1f-41eb276ee9c6" providerId="ADAL" clId="{DA68CE51-3AE1-4208-A4DB-6811AC875B11}" dt="2023-04-07T23:31:58.908" v="673" actId="1076"/>
          <ac:grpSpMkLst>
            <pc:docMk/>
            <pc:sldMk cId="23767928" sldId="315"/>
            <ac:grpSpMk id="48" creationId="{FAF1030E-3E1C-D2BE-8270-D6EB4B281B69}"/>
          </ac:grpSpMkLst>
        </pc:grpChg>
        <pc:grpChg chg="add del mod">
          <ac:chgData name="Sudvarg, Marion" userId="2bb9b31b-5f3c-4f72-8e1f-41eb276ee9c6" providerId="ADAL" clId="{DA68CE51-3AE1-4208-A4DB-6811AC875B11}" dt="2023-04-07T23:47:07.951" v="1336" actId="478"/>
          <ac:grpSpMkLst>
            <pc:docMk/>
            <pc:sldMk cId="23767928" sldId="315"/>
            <ac:grpSpMk id="51" creationId="{2FB770D2-60D9-AE9E-0C69-BFB27986D248}"/>
          </ac:grpSpMkLst>
        </pc:grpChg>
        <pc:grpChg chg="add mod">
          <ac:chgData name="Sudvarg, Marion" userId="2bb9b31b-5f3c-4f72-8e1f-41eb276ee9c6" providerId="ADAL" clId="{DA68CE51-3AE1-4208-A4DB-6811AC875B11}" dt="2023-04-07T23:35:20.063" v="885" actId="14100"/>
          <ac:grpSpMkLst>
            <pc:docMk/>
            <pc:sldMk cId="23767928" sldId="315"/>
            <ac:grpSpMk id="58" creationId="{40D0B8AB-D2A2-41C7-3E78-B1790C72CA1E}"/>
          </ac:grpSpMkLst>
        </pc:grpChg>
        <pc:grpChg chg="add mod">
          <ac:chgData name="Sudvarg, Marion" userId="2bb9b31b-5f3c-4f72-8e1f-41eb276ee9c6" providerId="ADAL" clId="{DA68CE51-3AE1-4208-A4DB-6811AC875B11}" dt="2023-04-07T23:52:31.162" v="1437" actId="164"/>
          <ac:grpSpMkLst>
            <pc:docMk/>
            <pc:sldMk cId="23767928" sldId="315"/>
            <ac:grpSpMk id="76" creationId="{44252940-FC2D-E72F-596B-74B01A00612E}"/>
          </ac:grpSpMkLst>
        </pc:grpChg>
        <pc:grpChg chg="add mod">
          <ac:chgData name="Sudvarg, Marion" userId="2bb9b31b-5f3c-4f72-8e1f-41eb276ee9c6" providerId="ADAL" clId="{DA68CE51-3AE1-4208-A4DB-6811AC875B11}" dt="2023-04-07T23:54:06.133" v="1471" actId="164"/>
          <ac:grpSpMkLst>
            <pc:docMk/>
            <pc:sldMk cId="23767928" sldId="315"/>
            <ac:grpSpMk id="82" creationId="{4161795E-EAF8-41D9-E31A-35549D46335D}"/>
          </ac:grpSpMkLst>
        </pc:grp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3" creationId="{9AEE6B96-134E-70A0-C06C-815CDB4E908C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7" creationId="{F5FFBF6A-9FC0-94BE-995F-EBE132AC458F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8" creationId="{56B8BD48-A628-848D-9399-AE46D0BD2E6E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9" creationId="{BD9B3B26-3D48-EF55-EEFC-08C0DEFECCAB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0" creationId="{1194A30C-874C-F97A-F0B8-0D546939A20B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1" creationId="{79F1F708-5B9E-78E9-8F42-C7718FE837E2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2" creationId="{E1D088C2-A108-C95A-FFA0-E79B55F1A940}"/>
          </ac:picMkLst>
        </pc:picChg>
        <pc:picChg chg="mod">
          <ac:chgData name="Sudvarg, Marion" userId="2bb9b31b-5f3c-4f72-8e1f-41eb276ee9c6" providerId="ADAL" clId="{DA68CE51-3AE1-4208-A4DB-6811AC875B11}" dt="2023-04-07T23:22:36.026" v="476" actId="1076"/>
          <ac:picMkLst>
            <pc:docMk/>
            <pc:sldMk cId="23767928" sldId="315"/>
            <ac:picMk id="13" creationId="{B387BFDB-738D-5F86-BCC2-F7AC2DE5AF5B}"/>
          </ac:picMkLst>
        </pc:picChg>
        <pc:picChg chg="add del mod">
          <ac:chgData name="Sudvarg, Marion" userId="2bb9b31b-5f3c-4f72-8e1f-41eb276ee9c6" providerId="ADAL" clId="{DA68CE51-3AE1-4208-A4DB-6811AC875B11}" dt="2023-04-07T23:23:19.117" v="481" actId="478"/>
          <ac:picMkLst>
            <pc:docMk/>
            <pc:sldMk cId="23767928" sldId="315"/>
            <ac:picMk id="15" creationId="{F2B8D320-3B67-546C-2B08-DD9876572485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0" creationId="{CC3FA06A-00E9-0FF6-532E-09C943986E09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1" creationId="{EDC6BD7F-9212-10F1-49D2-D833BB32F28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2" creationId="{E631A3B3-8748-74DF-18B9-63A208E32B7F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3" creationId="{5F6E9169-07D5-9532-55E8-04741701A6E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4" creationId="{608E05A3-72CA-34E5-0D7E-C3235F1C94E7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5" creationId="{3D0C1A67-5D68-065A-7E86-111ADE5E0BDA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6" creationId="{26C18B04-FBA5-0999-6529-DD88D2637024}"/>
          </ac:picMkLst>
        </pc:picChg>
        <pc:picChg chg="mod">
          <ac:chgData name="Sudvarg, Marion" userId="2bb9b31b-5f3c-4f72-8e1f-41eb276ee9c6" providerId="ADAL" clId="{DA68CE51-3AE1-4208-A4DB-6811AC875B11}" dt="2023-04-07T23:31:55.874" v="672" actId="1076"/>
          <ac:picMkLst>
            <pc:docMk/>
            <pc:sldMk cId="23767928" sldId="315"/>
            <ac:picMk id="27" creationId="{54AE9566-B1DF-B5FE-CF69-2D850641514B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29" creationId="{56347615-8664-BFD4-5F89-E406702858CD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0" creationId="{41872A29-CE46-FED9-D8BA-C2443F5698AE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2" creationId="{0BB8F5D4-F81E-BB76-10D5-80A8B69026B9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37" creationId="{413FFD49-C411-9C42-9EE1-92C5521D46FE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44" creationId="{F74AFBF1-61B3-A973-DC0F-66FC785D3528}"/>
          </ac:picMkLst>
        </pc:picChg>
        <pc:picChg chg="del">
          <ac:chgData name="Sudvarg, Marion" userId="2bb9b31b-5f3c-4f72-8e1f-41eb276ee9c6" providerId="ADAL" clId="{DA68CE51-3AE1-4208-A4DB-6811AC875B11}" dt="2023-04-07T23:22:28.485" v="474" actId="478"/>
          <ac:picMkLst>
            <pc:docMk/>
            <pc:sldMk cId="23767928" sldId="315"/>
            <ac:picMk id="45" creationId="{B1A957E1-57DA-03C8-4F6C-9F56E5248F4C}"/>
          </ac:picMkLst>
        </pc:picChg>
        <pc:picChg chg="mod">
          <ac:chgData name="Sudvarg, Marion" userId="2bb9b31b-5f3c-4f72-8e1f-41eb276ee9c6" providerId="ADAL" clId="{DA68CE51-3AE1-4208-A4DB-6811AC875B11}" dt="2023-04-07T23:28:02.785" v="553"/>
          <ac:picMkLst>
            <pc:docMk/>
            <pc:sldMk cId="23767928" sldId="315"/>
            <ac:picMk id="49" creationId="{1BC04608-D8D8-AF0D-2C91-5F65F8A3F63F}"/>
          </ac:picMkLst>
        </pc:picChg>
        <pc:picChg chg="mod ord">
          <ac:chgData name="Sudvarg, Marion" userId="2bb9b31b-5f3c-4f72-8e1f-41eb276ee9c6" providerId="ADAL" clId="{DA68CE51-3AE1-4208-A4DB-6811AC875B11}" dt="2023-04-07T23:34:23.884" v="818" actId="167"/>
          <ac:picMkLst>
            <pc:docMk/>
            <pc:sldMk cId="23767928" sldId="315"/>
            <ac:picMk id="52" creationId="{45191DF5-6DD2-2A07-A526-4DAA987CFD5D}"/>
          </ac:picMkLst>
        </pc:picChg>
        <pc:cxnChg chg="add del">
          <ac:chgData name="Sudvarg, Marion" userId="2bb9b31b-5f3c-4f72-8e1f-41eb276ee9c6" providerId="ADAL" clId="{DA68CE51-3AE1-4208-A4DB-6811AC875B11}" dt="2023-04-07T23:23:14.728" v="480" actId="478"/>
          <ac:cxnSpMkLst>
            <pc:docMk/>
            <pc:sldMk cId="23767928" sldId="315"/>
            <ac:cxnSpMk id="17" creationId="{32F33F7B-411C-85F3-9FE0-D6E5F72487CF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28" creationId="{99803095-4796-126B-A8E9-6C8E1963CAC8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36" creationId="{CE5559E9-4AA3-0E73-3E1F-7733EC59D5AC}"/>
          </ac:cxnSpMkLst>
        </pc:cxnChg>
        <pc:cxnChg chg="del">
          <ac:chgData name="Sudvarg, Marion" userId="2bb9b31b-5f3c-4f72-8e1f-41eb276ee9c6" providerId="ADAL" clId="{DA68CE51-3AE1-4208-A4DB-6811AC875B11}" dt="2023-04-07T23:22:28.485" v="474" actId="478"/>
          <ac:cxnSpMkLst>
            <pc:docMk/>
            <pc:sldMk cId="23767928" sldId="315"/>
            <ac:cxnSpMk id="43" creationId="{6536A141-5613-BB12-F390-D0D9C303ECF1}"/>
          </ac:cxnSpMkLst>
        </pc:cxnChg>
        <pc:cxnChg chg="add mod">
          <ac:chgData name="Sudvarg, Marion" userId="2bb9b31b-5f3c-4f72-8e1f-41eb276ee9c6" providerId="ADAL" clId="{DA68CE51-3AE1-4208-A4DB-6811AC875B11}" dt="2023-04-07T23:52:31.162" v="1437" actId="164"/>
          <ac:cxnSpMkLst>
            <pc:docMk/>
            <pc:sldMk cId="23767928" sldId="315"/>
            <ac:cxnSpMk id="71" creationId="{8099CBD9-5EE8-6214-3D4E-0B60CE2ED070}"/>
          </ac:cxnSpMkLst>
        </pc:cxnChg>
        <pc:cxnChg chg="add mod">
          <ac:chgData name="Sudvarg, Marion" userId="2bb9b31b-5f3c-4f72-8e1f-41eb276ee9c6" providerId="ADAL" clId="{DA68CE51-3AE1-4208-A4DB-6811AC875B11}" dt="2023-04-07T23:52:31.162" v="1437" actId="164"/>
          <ac:cxnSpMkLst>
            <pc:docMk/>
            <pc:sldMk cId="23767928" sldId="315"/>
            <ac:cxnSpMk id="72" creationId="{73B154BA-D0DB-630A-616E-658FDB765E5A}"/>
          </ac:cxnSpMkLst>
        </pc:cxnChg>
        <pc:cxnChg chg="add mod">
          <ac:chgData name="Sudvarg, Marion" userId="2bb9b31b-5f3c-4f72-8e1f-41eb276ee9c6" providerId="ADAL" clId="{DA68CE51-3AE1-4208-A4DB-6811AC875B11}" dt="2023-04-07T23:54:06.133" v="1471" actId="164"/>
          <ac:cxnSpMkLst>
            <pc:docMk/>
            <pc:sldMk cId="23767928" sldId="315"/>
            <ac:cxnSpMk id="78" creationId="{679150C1-4969-075F-0145-D30126632B4F}"/>
          </ac:cxnSpMkLst>
        </pc:cxnChg>
      </pc:sldChg>
      <pc:sldChg chg="modSp del mod ord modShow">
        <pc:chgData name="Sudvarg, Marion" userId="2bb9b31b-5f3c-4f72-8e1f-41eb276ee9c6" providerId="ADAL" clId="{DA68CE51-3AE1-4208-A4DB-6811AC875B11}" dt="2023-04-11T11:40:39.233" v="13303" actId="47"/>
        <pc:sldMkLst>
          <pc:docMk/>
          <pc:sldMk cId="2079370230" sldId="316"/>
        </pc:sldMkLst>
        <pc:spChg chg="mod">
          <ac:chgData name="Sudvarg, Marion" userId="2bb9b31b-5f3c-4f72-8e1f-41eb276ee9c6" providerId="ADAL" clId="{DA68CE51-3AE1-4208-A4DB-6811AC875B11}" dt="2023-04-08T02:17:07.335" v="2566" actId="20577"/>
          <ac:spMkLst>
            <pc:docMk/>
            <pc:sldMk cId="2079370230" sldId="316"/>
            <ac:spMk id="2" creationId="{45E531E5-3E93-5AF9-9083-1682C4FC3B88}"/>
          </ac:spMkLst>
        </pc:spChg>
        <pc:spChg chg="mod">
          <ac:chgData name="Sudvarg, Marion" userId="2bb9b31b-5f3c-4f72-8e1f-41eb276ee9c6" providerId="ADAL" clId="{DA68CE51-3AE1-4208-A4DB-6811AC875B11}" dt="2023-04-08T04:33:57.048" v="3230" actId="27636"/>
          <ac:spMkLst>
            <pc:docMk/>
            <pc:sldMk cId="2079370230" sldId="316"/>
            <ac:spMk id="3" creationId="{7135D0E3-1306-AD95-EC1F-A015B7129143}"/>
          </ac:spMkLst>
        </pc:spChg>
      </pc:sldChg>
      <pc:sldChg chg="addSp delSp modSp mod modAnim modNotesTx">
        <pc:chgData name="Sudvarg, Marion" userId="2bb9b31b-5f3c-4f72-8e1f-41eb276ee9c6" providerId="ADAL" clId="{DA68CE51-3AE1-4208-A4DB-6811AC875B11}" dt="2023-04-11T12:34:01.925" v="16312" actId="20577"/>
        <pc:sldMkLst>
          <pc:docMk/>
          <pc:sldMk cId="926230067" sldId="317"/>
        </pc:sldMkLst>
        <pc:spChg chg="mod">
          <ac:chgData name="Sudvarg, Marion" userId="2bb9b31b-5f3c-4f72-8e1f-41eb276ee9c6" providerId="ADAL" clId="{DA68CE51-3AE1-4208-A4DB-6811AC875B11}" dt="2023-04-07T23:18:00.678" v="404" actId="1035"/>
          <ac:spMkLst>
            <pc:docMk/>
            <pc:sldMk cId="926230067" sldId="317"/>
            <ac:spMk id="2" creationId="{183F2267-373A-3BDF-FB2E-7A971436E72F}"/>
          </ac:spMkLst>
        </pc:spChg>
        <pc:spChg chg="mod">
          <ac:chgData name="Sudvarg, Marion" userId="2bb9b31b-5f3c-4f72-8e1f-41eb276ee9c6" providerId="ADAL" clId="{DA68CE51-3AE1-4208-A4DB-6811AC875B11}" dt="2023-04-07T23:17:56.381" v="395" actId="1036"/>
          <ac:spMkLst>
            <pc:docMk/>
            <pc:sldMk cId="926230067" sldId="317"/>
            <ac:spMk id="3" creationId="{E282A276-CB1F-F130-240A-B18A9488E3BD}"/>
          </ac:spMkLst>
        </pc:spChg>
        <pc:spChg chg="add del">
          <ac:chgData name="Sudvarg, Marion" userId="2bb9b31b-5f3c-4f72-8e1f-41eb276ee9c6" providerId="ADAL" clId="{DA68CE51-3AE1-4208-A4DB-6811AC875B11}" dt="2023-04-07T23:07:24.707" v="24" actId="478"/>
          <ac:spMkLst>
            <pc:docMk/>
            <pc:sldMk cId="926230067" sldId="317"/>
            <ac:spMk id="6" creationId="{ACE37126-8663-87AC-3924-DCBAE3859502}"/>
          </ac:spMkLst>
        </pc:spChg>
        <pc:spChg chg="del">
          <ac:chgData name="Sudvarg, Marion" userId="2bb9b31b-5f3c-4f72-8e1f-41eb276ee9c6" providerId="ADAL" clId="{DA68CE51-3AE1-4208-A4DB-6811AC875B11}" dt="2023-04-07T23:08:24.126" v="68" actId="478"/>
          <ac:spMkLst>
            <pc:docMk/>
            <pc:sldMk cId="926230067" sldId="317"/>
            <ac:spMk id="7" creationId="{6D77EA29-AA87-65E5-9958-B0A8E37BAAA5}"/>
          </ac:spMkLst>
        </pc:spChg>
        <pc:spChg chg="del">
          <ac:chgData name="Sudvarg, Marion" userId="2bb9b31b-5f3c-4f72-8e1f-41eb276ee9c6" providerId="ADAL" clId="{DA68CE51-3AE1-4208-A4DB-6811AC875B11}" dt="2023-04-07T23:08:35.673" v="71" actId="478"/>
          <ac:spMkLst>
            <pc:docMk/>
            <pc:sldMk cId="926230067" sldId="317"/>
            <ac:spMk id="8" creationId="{C19442F1-62C0-20B5-4822-A53AE667009B}"/>
          </ac:spMkLst>
        </pc:spChg>
        <pc:spChg chg="del">
          <ac:chgData name="Sudvarg, Marion" userId="2bb9b31b-5f3c-4f72-8e1f-41eb276ee9c6" providerId="ADAL" clId="{DA68CE51-3AE1-4208-A4DB-6811AC875B11}" dt="2023-04-07T23:08:44.432" v="73" actId="478"/>
          <ac:spMkLst>
            <pc:docMk/>
            <pc:sldMk cId="926230067" sldId="317"/>
            <ac:spMk id="9" creationId="{63184906-586F-E80D-0FE3-640CDD21328F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1" creationId="{77A94B1E-2287-6BA4-F2E2-DE1BD475DC69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7" creationId="{63E54CC2-78FD-66AE-C691-3689283D7FC7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29" creationId="{2A4CEFA8-BA3B-A295-7A2C-B387AA308870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30" creationId="{5F7772FC-5076-CBCA-95B4-D2AE0022B861}"/>
          </ac:spMkLst>
        </pc:spChg>
        <pc:spChg chg="add mod">
          <ac:chgData name="Sudvarg, Marion" userId="2bb9b31b-5f3c-4f72-8e1f-41eb276ee9c6" providerId="ADAL" clId="{DA68CE51-3AE1-4208-A4DB-6811AC875B11}" dt="2023-04-07T23:17:52.698" v="393" actId="1035"/>
          <ac:spMkLst>
            <pc:docMk/>
            <pc:sldMk cId="926230067" sldId="317"/>
            <ac:spMk id="31" creationId="{12C3877F-F6B1-8982-4A48-1E15B1271DC1}"/>
          </ac:spMkLst>
        </pc:s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26" creationId="{0F216CF0-772A-43D4-8E57-BA00D435EB2C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2" creationId="{E65B2E7F-9E08-AB09-17F9-681154CA9198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3" creationId="{5F9DDB0E-CF85-3370-5268-F8664E3B316A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4" creationId="{4811B99F-D98A-8546-15AA-B6A995B45AA9}"/>
          </ac:grpSpMkLst>
        </pc:grpChg>
        <pc:grpChg chg="add mod">
          <ac:chgData name="Sudvarg, Marion" userId="2bb9b31b-5f3c-4f72-8e1f-41eb276ee9c6" providerId="ADAL" clId="{DA68CE51-3AE1-4208-A4DB-6811AC875B11}" dt="2023-04-07T23:17:52.698" v="393" actId="1035"/>
          <ac:grpSpMkLst>
            <pc:docMk/>
            <pc:sldMk cId="926230067" sldId="317"/>
            <ac:grpSpMk id="35" creationId="{D3EA366E-84A3-3B51-A0CA-A83129AFE268}"/>
          </ac:grpSpMkLst>
        </pc:grp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0" creationId="{70ACBD1B-DEA1-0D4A-E9DD-57050A43EC8F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1" creationId="{84703D61-15FD-FC16-AB82-66B0C13C264B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2" creationId="{53976DDB-6BEB-B58A-AC80-1E2E2833DDA3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3" creationId="{557490B5-C3D2-DBCD-8FF2-FF591CE81D50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4" creationId="{AC33AA32-A8FB-AA7E-A00B-BFB8661035F8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5" creationId="{C9786DBB-D82B-885D-DA14-C8C2003D058A}"/>
          </ac:picMkLst>
        </pc:picChg>
        <pc:picChg chg="add del mod">
          <ac:chgData name="Sudvarg, Marion" userId="2bb9b31b-5f3c-4f72-8e1f-41eb276ee9c6" providerId="ADAL" clId="{DA68CE51-3AE1-4208-A4DB-6811AC875B11}" dt="2023-04-07T23:05:35.116" v="17"/>
          <ac:picMkLst>
            <pc:docMk/>
            <pc:sldMk cId="926230067" sldId="317"/>
            <ac:picMk id="16" creationId="{3D86A510-1B2F-B142-F127-27456325BD7A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7" creationId="{D56165DC-D8C1-FFC5-7442-83AA9B0F1088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8" creationId="{E58BC17F-6CB1-7871-8C60-6270918C2953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19" creationId="{2FBDE25A-C33A-206A-0EA1-5CC2D93E2CDC}"/>
          </ac:picMkLst>
        </pc:picChg>
        <pc:picChg chg="add del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0" creationId="{3A65EE0C-DFD0-B17D-34DC-58E3F0B9E660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2" creationId="{16FA3168-52D3-1125-113A-59EDC8E5D39A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3" creationId="{B125FCF3-9EFF-B38E-67D4-37EFB5816140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4" creationId="{9515DA3C-4C36-8C9E-91E0-FEDD1A3E6AD1}"/>
          </ac:picMkLst>
        </pc:picChg>
        <pc:picChg chg="add mod">
          <ac:chgData name="Sudvarg, Marion" userId="2bb9b31b-5f3c-4f72-8e1f-41eb276ee9c6" providerId="ADAL" clId="{DA68CE51-3AE1-4208-A4DB-6811AC875B11}" dt="2023-04-07T23:17:52.698" v="393" actId="1035"/>
          <ac:picMkLst>
            <pc:docMk/>
            <pc:sldMk cId="926230067" sldId="317"/>
            <ac:picMk id="25" creationId="{3AE57998-A0CB-B840-3C3B-D852AE14B63E}"/>
          </ac:picMkLst>
        </pc:picChg>
      </pc:sldChg>
      <pc:sldChg chg="add mod ord modShow">
        <pc:chgData name="Sudvarg, Marion" userId="2bb9b31b-5f3c-4f72-8e1f-41eb276ee9c6" providerId="ADAL" clId="{DA68CE51-3AE1-4208-A4DB-6811AC875B11}" dt="2023-04-11T11:41:31.687" v="13310" actId="729"/>
        <pc:sldMkLst>
          <pc:docMk/>
          <pc:sldMk cId="627183847" sldId="318"/>
        </pc:sldMkLst>
      </pc:sldChg>
      <pc:sldChg chg="new del">
        <pc:chgData name="Sudvarg, Marion" userId="2bb9b31b-5f3c-4f72-8e1f-41eb276ee9c6" providerId="ADAL" clId="{DA68CE51-3AE1-4208-A4DB-6811AC875B11}" dt="2023-04-07T23:18:48.610" v="406" actId="47"/>
        <pc:sldMkLst>
          <pc:docMk/>
          <pc:sldMk cId="2725418545" sldId="318"/>
        </pc:sldMkLst>
      </pc:sldChg>
      <pc:sldChg chg="addSp delSp modSp new mod modAnim">
        <pc:chgData name="Sudvarg, Marion" userId="2bb9b31b-5f3c-4f72-8e1f-41eb276ee9c6" providerId="ADAL" clId="{DA68CE51-3AE1-4208-A4DB-6811AC875B11}" dt="2023-04-08T19:41:02.072" v="4326" actId="20577"/>
        <pc:sldMkLst>
          <pc:docMk/>
          <pc:sldMk cId="236592399" sldId="319"/>
        </pc:sldMkLst>
        <pc:spChg chg="mod">
          <ac:chgData name="Sudvarg, Marion" userId="2bb9b31b-5f3c-4f72-8e1f-41eb276ee9c6" providerId="ADAL" clId="{DA68CE51-3AE1-4208-A4DB-6811AC875B11}" dt="2023-04-08T00:13:03.492" v="1927" actId="1076"/>
          <ac:spMkLst>
            <pc:docMk/>
            <pc:sldMk cId="236592399" sldId="319"/>
            <ac:spMk id="2" creationId="{A40C74E0-C542-AD03-19F3-A00E49D7C3D1}"/>
          </ac:spMkLst>
        </pc:spChg>
        <pc:spChg chg="mod">
          <ac:chgData name="Sudvarg, Marion" userId="2bb9b31b-5f3c-4f72-8e1f-41eb276ee9c6" providerId="ADAL" clId="{DA68CE51-3AE1-4208-A4DB-6811AC875B11}" dt="2023-04-08T19:41:02.072" v="4326" actId="20577"/>
          <ac:spMkLst>
            <pc:docMk/>
            <pc:sldMk cId="236592399" sldId="319"/>
            <ac:spMk id="3" creationId="{478FB8B5-B7DE-3321-4218-BEDAD944D8A5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6" creationId="{95DF6129-420C-C203-D06D-943B153C4334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7" creationId="{7E7031D4-3CC0-4818-4AC1-FAC08A952838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8" creationId="{99FB3C0E-A64A-8109-E7AC-09CA05038D5C}"/>
          </ac:spMkLst>
        </pc:spChg>
        <pc:spChg chg="add mod">
          <ac:chgData name="Sudvarg, Marion" userId="2bb9b31b-5f3c-4f72-8e1f-41eb276ee9c6" providerId="ADAL" clId="{DA68CE51-3AE1-4208-A4DB-6811AC875B11}" dt="2023-04-08T00:04:34.450" v="1746" actId="164"/>
          <ac:spMkLst>
            <pc:docMk/>
            <pc:sldMk cId="236592399" sldId="319"/>
            <ac:spMk id="9" creationId="{924A51D9-C536-9674-E7CB-DE75E727BFFA}"/>
          </ac:spMkLst>
        </pc:spChg>
        <pc:spChg chg="add del mod">
          <ac:chgData name="Sudvarg, Marion" userId="2bb9b31b-5f3c-4f72-8e1f-41eb276ee9c6" providerId="ADAL" clId="{DA68CE51-3AE1-4208-A4DB-6811AC875B11}" dt="2023-04-08T00:01:33.781" v="1605"/>
          <ac:spMkLst>
            <pc:docMk/>
            <pc:sldMk cId="236592399" sldId="319"/>
            <ac:spMk id="10" creationId="{BF647FEC-0FBA-138B-44B2-B0B354041925}"/>
          </ac:spMkLst>
        </pc:spChg>
        <pc:spChg chg="add del mod">
          <ac:chgData name="Sudvarg, Marion" userId="2bb9b31b-5f3c-4f72-8e1f-41eb276ee9c6" providerId="ADAL" clId="{DA68CE51-3AE1-4208-A4DB-6811AC875B11}" dt="2023-04-08T00:01:33.781" v="1605"/>
          <ac:spMkLst>
            <pc:docMk/>
            <pc:sldMk cId="236592399" sldId="319"/>
            <ac:spMk id="11" creationId="{8BB21F5C-C316-76A3-BDB5-BA06DAE79E0F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2" creationId="{43D8FD98-46F3-C183-DDCB-24FB9D2F8AA1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3" creationId="{94C49D0A-1281-FC55-CAAE-11561B057B2E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4" creationId="{34F327EA-DCB4-E002-5433-C48FEF5346B2}"/>
          </ac:spMkLst>
        </pc:spChg>
        <pc:spChg chg="add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5" creationId="{562D93E1-1209-0D7D-C743-84FA208381BD}"/>
          </ac:spMkLst>
        </pc:spChg>
        <pc:spChg chg="add del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6" creationId="{8FA9074E-A6F0-AEFA-0218-C96E649EFE60}"/>
          </ac:spMkLst>
        </pc:spChg>
        <pc:spChg chg="add del mod">
          <ac:chgData name="Sudvarg, Marion" userId="2bb9b31b-5f3c-4f72-8e1f-41eb276ee9c6" providerId="ADAL" clId="{DA68CE51-3AE1-4208-A4DB-6811AC875B11}" dt="2023-04-08T00:04:37.645" v="1747" actId="164"/>
          <ac:spMkLst>
            <pc:docMk/>
            <pc:sldMk cId="236592399" sldId="319"/>
            <ac:spMk id="17" creationId="{4B4AC2EA-DE8B-6BFB-2146-A83E129F9989}"/>
          </ac:spMkLst>
        </pc:spChg>
        <pc:spChg chg="add del mod">
          <ac:chgData name="Sudvarg, Marion" userId="2bb9b31b-5f3c-4f72-8e1f-41eb276ee9c6" providerId="ADAL" clId="{DA68CE51-3AE1-4208-A4DB-6811AC875B11}" dt="2023-04-08T00:03:39.979" v="1655" actId="478"/>
          <ac:spMkLst>
            <pc:docMk/>
            <pc:sldMk cId="236592399" sldId="319"/>
            <ac:spMk id="18" creationId="{28BE8FBA-4D02-943E-5B1F-7C24D1B3B72F}"/>
          </ac:spMkLst>
        </pc:spChg>
        <pc:grpChg chg="add mod">
          <ac:chgData name="Sudvarg, Marion" userId="2bb9b31b-5f3c-4f72-8e1f-41eb276ee9c6" providerId="ADAL" clId="{DA68CE51-3AE1-4208-A4DB-6811AC875B11}" dt="2023-04-08T17:41:55.252" v="3334" actId="1035"/>
          <ac:grpSpMkLst>
            <pc:docMk/>
            <pc:sldMk cId="236592399" sldId="319"/>
            <ac:grpSpMk id="19" creationId="{F0EBE4C5-7385-F757-18E2-B176E84BAE04}"/>
          </ac:grpSpMkLst>
        </pc:grpChg>
        <pc:grpChg chg="add mod">
          <ac:chgData name="Sudvarg, Marion" userId="2bb9b31b-5f3c-4f72-8e1f-41eb276ee9c6" providerId="ADAL" clId="{DA68CE51-3AE1-4208-A4DB-6811AC875B11}" dt="2023-04-08T17:41:55.252" v="3334" actId="1035"/>
          <ac:grpSpMkLst>
            <pc:docMk/>
            <pc:sldMk cId="236592399" sldId="319"/>
            <ac:grpSpMk id="20" creationId="{97F58B6A-D397-C495-3961-BB6C69DFDA43}"/>
          </ac:grpSpMkLst>
        </pc:grpChg>
      </pc:sldChg>
      <pc:sldChg chg="addSp delSp modSp new del mod ord">
        <pc:chgData name="Sudvarg, Marion" userId="2bb9b31b-5f3c-4f72-8e1f-41eb276ee9c6" providerId="ADAL" clId="{DA68CE51-3AE1-4208-A4DB-6811AC875B11}" dt="2023-04-10T05:31:13.662" v="7902" actId="47"/>
        <pc:sldMkLst>
          <pc:docMk/>
          <pc:sldMk cId="4053618987" sldId="320"/>
        </pc:sldMkLst>
        <pc:spChg chg="mod">
          <ac:chgData name="Sudvarg, Marion" userId="2bb9b31b-5f3c-4f72-8e1f-41eb276ee9c6" providerId="ADAL" clId="{DA68CE51-3AE1-4208-A4DB-6811AC875B11}" dt="2023-04-08T04:06:27.878" v="3059" actId="1076"/>
          <ac:spMkLst>
            <pc:docMk/>
            <pc:sldMk cId="4053618987" sldId="320"/>
            <ac:spMk id="2" creationId="{2BF83F56-C23B-5E7F-79F6-08298075C538}"/>
          </ac:spMkLst>
        </pc:spChg>
        <pc:spChg chg="mod">
          <ac:chgData name="Sudvarg, Marion" userId="2bb9b31b-5f3c-4f72-8e1f-41eb276ee9c6" providerId="ADAL" clId="{DA68CE51-3AE1-4208-A4DB-6811AC875B11}" dt="2023-04-09T18:18:50.901" v="4599" actId="20577"/>
          <ac:spMkLst>
            <pc:docMk/>
            <pc:sldMk cId="4053618987" sldId="320"/>
            <ac:spMk id="3" creationId="{92B0A241-4FD4-3A5B-3B64-1DCC327B18D6}"/>
          </ac:spMkLst>
        </pc:spChg>
        <pc:spChg chg="add mod">
          <ac:chgData name="Sudvarg, Marion" userId="2bb9b31b-5f3c-4f72-8e1f-41eb276ee9c6" providerId="ADAL" clId="{DA68CE51-3AE1-4208-A4DB-6811AC875B11}" dt="2023-04-08T00:58:48.204" v="2549" actId="1076"/>
          <ac:spMkLst>
            <pc:docMk/>
            <pc:sldMk cId="4053618987" sldId="320"/>
            <ac:spMk id="14" creationId="{D1520854-1284-9EBE-0106-2B15FCA623F7}"/>
          </ac:spMkLst>
        </pc:spChg>
        <pc:spChg chg="add mod">
          <ac:chgData name="Sudvarg, Marion" userId="2bb9b31b-5f3c-4f72-8e1f-41eb276ee9c6" providerId="ADAL" clId="{DA68CE51-3AE1-4208-A4DB-6811AC875B11}" dt="2023-04-08T00:58:39.407" v="2547" actId="1076"/>
          <ac:spMkLst>
            <pc:docMk/>
            <pc:sldMk cId="4053618987" sldId="320"/>
            <ac:spMk id="15" creationId="{1AB9AD52-CC93-E2FD-7B1C-6688E92F186A}"/>
          </ac:spMkLst>
        </pc:spChg>
        <pc:spChg chg="add mod">
          <ac:chgData name="Sudvarg, Marion" userId="2bb9b31b-5f3c-4f72-8e1f-41eb276ee9c6" providerId="ADAL" clId="{DA68CE51-3AE1-4208-A4DB-6811AC875B11}" dt="2023-04-08T00:58:10.221" v="2537" actId="164"/>
          <ac:spMkLst>
            <pc:docMk/>
            <pc:sldMk cId="4053618987" sldId="320"/>
            <ac:spMk id="20" creationId="{4B3AEB83-B6A6-52E5-E63A-56EEB0C4EB48}"/>
          </ac:spMkLst>
        </pc:spChg>
        <pc:spChg chg="add mod">
          <ac:chgData name="Sudvarg, Marion" userId="2bb9b31b-5f3c-4f72-8e1f-41eb276ee9c6" providerId="ADAL" clId="{DA68CE51-3AE1-4208-A4DB-6811AC875B11}" dt="2023-04-08T00:58:26.708" v="2544" actId="164"/>
          <ac:spMkLst>
            <pc:docMk/>
            <pc:sldMk cId="4053618987" sldId="320"/>
            <ac:spMk id="22" creationId="{CA8EE41E-D7B1-09EA-F52D-F34353846C6E}"/>
          </ac:spMkLst>
        </pc:spChg>
        <pc:grpChg chg="add mod">
          <ac:chgData name="Sudvarg, Marion" userId="2bb9b31b-5f3c-4f72-8e1f-41eb276ee9c6" providerId="ADAL" clId="{DA68CE51-3AE1-4208-A4DB-6811AC875B11}" dt="2023-04-08T00:58:10.221" v="2537" actId="164"/>
          <ac:grpSpMkLst>
            <pc:docMk/>
            <pc:sldMk cId="4053618987" sldId="320"/>
            <ac:grpSpMk id="16" creationId="{4D9C4684-B9E0-9213-CF4F-839EF3CAB8F7}"/>
          </ac:grpSpMkLst>
        </pc:grpChg>
        <pc:grpChg chg="add del mod">
          <ac:chgData name="Sudvarg, Marion" userId="2bb9b31b-5f3c-4f72-8e1f-41eb276ee9c6" providerId="ADAL" clId="{DA68CE51-3AE1-4208-A4DB-6811AC875B11}" dt="2023-04-08T00:55:27.849" v="2492" actId="165"/>
          <ac:grpSpMkLst>
            <pc:docMk/>
            <pc:sldMk cId="4053618987" sldId="320"/>
            <ac:grpSpMk id="18" creationId="{5C2CC970-907F-C126-799D-89F19F7A9A07}"/>
          </ac:grpSpMkLst>
        </pc:grpChg>
        <pc:grpChg chg="add del mod">
          <ac:chgData name="Sudvarg, Marion" userId="2bb9b31b-5f3c-4f72-8e1f-41eb276ee9c6" providerId="ADAL" clId="{DA68CE51-3AE1-4208-A4DB-6811AC875B11}" dt="2023-04-08T00:56:53.731" v="2523" actId="165"/>
          <ac:grpSpMkLst>
            <pc:docMk/>
            <pc:sldMk cId="4053618987" sldId="320"/>
            <ac:grpSpMk id="19" creationId="{DF0F9128-1C6A-56BF-0BB1-49E8A763616F}"/>
          </ac:grpSpMkLst>
        </pc:grpChg>
        <pc:grpChg chg="add mod ord">
          <ac:chgData name="Sudvarg, Marion" userId="2bb9b31b-5f3c-4f72-8e1f-41eb276ee9c6" providerId="ADAL" clId="{DA68CE51-3AE1-4208-A4DB-6811AC875B11}" dt="2023-04-08T04:06:48.883" v="3067" actId="1076"/>
          <ac:grpSpMkLst>
            <pc:docMk/>
            <pc:sldMk cId="4053618987" sldId="320"/>
            <ac:grpSpMk id="21" creationId="{DFD2C098-9896-D275-F336-E102F5CEB7CA}"/>
          </ac:grpSpMkLst>
        </pc:grpChg>
        <pc:grpChg chg="add mod">
          <ac:chgData name="Sudvarg, Marion" userId="2bb9b31b-5f3c-4f72-8e1f-41eb276ee9c6" providerId="ADAL" clId="{DA68CE51-3AE1-4208-A4DB-6811AC875B11}" dt="2023-04-08T04:07:17.997" v="3130" actId="1076"/>
          <ac:grpSpMkLst>
            <pc:docMk/>
            <pc:sldMk cId="4053618987" sldId="320"/>
            <ac:grpSpMk id="23" creationId="{C5A76B4D-C7C3-67E8-2E02-70913736BDC7}"/>
          </ac:grpSpMkLst>
        </pc:grpChg>
        <pc:picChg chg="add del mod">
          <ac:chgData name="Sudvarg, Marion" userId="2bb9b31b-5f3c-4f72-8e1f-41eb276ee9c6" providerId="ADAL" clId="{DA68CE51-3AE1-4208-A4DB-6811AC875B11}" dt="2023-04-08T00:21:39.470" v="2133" actId="478"/>
          <ac:picMkLst>
            <pc:docMk/>
            <pc:sldMk cId="4053618987" sldId="320"/>
            <ac:picMk id="7" creationId="{47860CB8-3671-2708-D20A-1CE25CDF6CB4}"/>
          </ac:picMkLst>
        </pc:picChg>
        <pc:picChg chg="add del">
          <ac:chgData name="Sudvarg, Marion" userId="2bb9b31b-5f3c-4f72-8e1f-41eb276ee9c6" providerId="ADAL" clId="{DA68CE51-3AE1-4208-A4DB-6811AC875B11}" dt="2023-04-08T00:22:06.369" v="2135" actId="478"/>
          <ac:picMkLst>
            <pc:docMk/>
            <pc:sldMk cId="4053618987" sldId="320"/>
            <ac:picMk id="9" creationId="{96869C57-7560-4240-FE0A-5C33E70204DB}"/>
          </ac:picMkLst>
        </pc:picChg>
        <pc:picChg chg="add mod">
          <ac:chgData name="Sudvarg, Marion" userId="2bb9b31b-5f3c-4f72-8e1f-41eb276ee9c6" providerId="ADAL" clId="{DA68CE51-3AE1-4208-A4DB-6811AC875B11}" dt="2023-04-08T00:24:23.769" v="2268" actId="164"/>
          <ac:picMkLst>
            <pc:docMk/>
            <pc:sldMk cId="4053618987" sldId="320"/>
            <ac:picMk id="11" creationId="{7E4AF91F-08B1-F854-FEE5-998E7F176540}"/>
          </ac:picMkLst>
        </pc:picChg>
        <pc:picChg chg="add mod ord topLvl">
          <ac:chgData name="Sudvarg, Marion" userId="2bb9b31b-5f3c-4f72-8e1f-41eb276ee9c6" providerId="ADAL" clId="{DA68CE51-3AE1-4208-A4DB-6811AC875B11}" dt="2023-04-08T00:58:26.708" v="2544" actId="164"/>
          <ac:picMkLst>
            <pc:docMk/>
            <pc:sldMk cId="4053618987" sldId="320"/>
            <ac:picMk id="13" creationId="{3E895D45-82FC-344A-B3A7-C63E6A3CF0CA}"/>
          </ac:picMkLst>
        </pc:picChg>
        <pc:picChg chg="add del mod topLvl modCrop">
          <ac:chgData name="Sudvarg, Marion" userId="2bb9b31b-5f3c-4f72-8e1f-41eb276ee9c6" providerId="ADAL" clId="{DA68CE51-3AE1-4208-A4DB-6811AC875B11}" dt="2023-04-08T00:58:10.221" v="2537" actId="164"/>
          <ac:picMkLst>
            <pc:docMk/>
            <pc:sldMk cId="4053618987" sldId="320"/>
            <ac:picMk id="17" creationId="{95A14CB5-892D-5305-5DE7-63F8F783D4A8}"/>
          </ac:picMkLst>
        </pc:picChg>
      </pc:sldChg>
      <pc:sldChg chg="new del">
        <pc:chgData name="Sudvarg, Marion" userId="2bb9b31b-5f3c-4f72-8e1f-41eb276ee9c6" providerId="ADAL" clId="{DA68CE51-3AE1-4208-A4DB-6811AC875B11}" dt="2023-04-08T03:08:26.788" v="2681" actId="47"/>
        <pc:sldMkLst>
          <pc:docMk/>
          <pc:sldMk cId="2180554302" sldId="321"/>
        </pc:sldMkLst>
      </pc:sldChg>
      <pc:sldChg chg="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3236688028" sldId="321"/>
        </pc:sldMkLst>
        <pc:spChg chg="mod">
          <ac:chgData name="Sudvarg, Marion" userId="2bb9b31b-5f3c-4f72-8e1f-41eb276ee9c6" providerId="ADAL" clId="{DA68CE51-3AE1-4208-A4DB-6811AC875B11}" dt="2023-04-08T18:00:37.586" v="3441" actId="20577"/>
          <ac:spMkLst>
            <pc:docMk/>
            <pc:sldMk cId="3236688028" sldId="321"/>
            <ac:spMk id="2" creationId="{48DF20BD-8498-C059-B9D7-19E7D71028AD}"/>
          </ac:spMkLst>
        </pc:spChg>
        <pc:spChg chg="del">
          <ac:chgData name="Sudvarg, Marion" userId="2bb9b31b-5f3c-4f72-8e1f-41eb276ee9c6" providerId="ADAL" clId="{DA68CE51-3AE1-4208-A4DB-6811AC875B11}" dt="2023-04-08T17:59:45.562" v="3418" actId="478"/>
          <ac:spMkLst>
            <pc:docMk/>
            <pc:sldMk cId="3236688028" sldId="321"/>
            <ac:spMk id="3" creationId="{F5FCDE66-F0E4-021A-722F-C5E91948E334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12T02:39:37.603" v="16365"/>
        <pc:sldMkLst>
          <pc:docMk/>
          <pc:sldMk cId="3535077387" sldId="322"/>
        </pc:sldMkLst>
        <pc:spChg chg="mod">
          <ac:chgData name="Sudvarg, Marion" userId="2bb9b31b-5f3c-4f72-8e1f-41eb276ee9c6" providerId="ADAL" clId="{DA68CE51-3AE1-4208-A4DB-6811AC875B11}" dt="2023-04-08T19:42:16.190" v="4334" actId="20577"/>
          <ac:spMkLst>
            <pc:docMk/>
            <pc:sldMk cId="3535077387" sldId="322"/>
            <ac:spMk id="2" creationId="{8528955B-4EAC-2067-40DC-801FB8632BD2}"/>
          </ac:spMkLst>
        </pc:spChg>
        <pc:spChg chg="del">
          <ac:chgData name="Sudvarg, Marion" userId="2bb9b31b-5f3c-4f72-8e1f-41eb276ee9c6" providerId="ADAL" clId="{DA68CE51-3AE1-4208-A4DB-6811AC875B11}" dt="2023-04-08T18:03:39.759" v="3446" actId="478"/>
          <ac:spMkLst>
            <pc:docMk/>
            <pc:sldMk cId="3535077387" sldId="322"/>
            <ac:spMk id="3" creationId="{01D868DF-A571-A930-29CD-9C5CAF9CE40B}"/>
          </ac:spMkLst>
        </pc:spChg>
        <pc:spChg chg="add del">
          <ac:chgData name="Sudvarg, Marion" userId="2bb9b31b-5f3c-4f72-8e1f-41eb276ee9c6" providerId="ADAL" clId="{DA68CE51-3AE1-4208-A4DB-6811AC875B11}" dt="2023-04-08T18:12:47.361" v="3448" actId="478"/>
          <ac:spMkLst>
            <pc:docMk/>
            <pc:sldMk cId="3535077387" sldId="322"/>
            <ac:spMk id="6" creationId="{FB890212-653C-DEE4-1C4F-9DA0E442CB99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7" creationId="{6BF4874C-5734-6F91-97E8-E34DAC47D8AF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8" creationId="{305A7828-1BB7-671F-641A-E455822DF771}"/>
          </ac:spMkLst>
        </pc:spChg>
        <pc:spChg chg="add mod">
          <ac:chgData name="Sudvarg, Marion" userId="2bb9b31b-5f3c-4f72-8e1f-41eb276ee9c6" providerId="ADAL" clId="{DA68CE51-3AE1-4208-A4DB-6811AC875B11}" dt="2023-04-08T18:39:55.006" v="3960" actId="1036"/>
          <ac:spMkLst>
            <pc:docMk/>
            <pc:sldMk cId="3535077387" sldId="322"/>
            <ac:spMk id="9" creationId="{C5ADFD9B-724F-9C41-D14C-76ECFE9C3A73}"/>
          </ac:spMkLst>
        </pc:spChg>
        <pc:spChg chg="add mod">
          <ac:chgData name="Sudvarg, Marion" userId="2bb9b31b-5f3c-4f72-8e1f-41eb276ee9c6" providerId="ADAL" clId="{DA68CE51-3AE1-4208-A4DB-6811AC875B11}" dt="2023-04-08T18:40:33.178" v="3964" actId="1076"/>
          <ac:spMkLst>
            <pc:docMk/>
            <pc:sldMk cId="3535077387" sldId="322"/>
            <ac:spMk id="11" creationId="{B89B042F-CB51-F8B6-30FD-40627FF3F24C}"/>
          </ac:spMkLst>
        </pc:spChg>
      </pc:sldChg>
      <pc:sldChg chg="addSp delSp modSp new del mod ord">
        <pc:chgData name="Sudvarg, Marion" userId="2bb9b31b-5f3c-4f72-8e1f-41eb276ee9c6" providerId="ADAL" clId="{DA68CE51-3AE1-4208-A4DB-6811AC875B11}" dt="2023-04-11T10:06:34.296" v="10306" actId="47"/>
        <pc:sldMkLst>
          <pc:docMk/>
          <pc:sldMk cId="2955981315" sldId="323"/>
        </pc:sldMkLst>
        <pc:spChg chg="del">
          <ac:chgData name="Sudvarg, Marion" userId="2bb9b31b-5f3c-4f72-8e1f-41eb276ee9c6" providerId="ADAL" clId="{DA68CE51-3AE1-4208-A4DB-6811AC875B11}" dt="2023-04-08T18:53:52.438" v="4003" actId="478"/>
          <ac:spMkLst>
            <pc:docMk/>
            <pc:sldMk cId="2955981315" sldId="323"/>
            <ac:spMk id="2" creationId="{F89D61D1-D797-07EF-5B97-1E7FDA89877D}"/>
          </ac:spMkLst>
        </pc:spChg>
        <pc:spChg chg="del">
          <ac:chgData name="Sudvarg, Marion" userId="2bb9b31b-5f3c-4f72-8e1f-41eb276ee9c6" providerId="ADAL" clId="{DA68CE51-3AE1-4208-A4DB-6811AC875B11}" dt="2023-04-08T18:53:51.952" v="4002" actId="478"/>
          <ac:spMkLst>
            <pc:docMk/>
            <pc:sldMk cId="2955981315" sldId="323"/>
            <ac:spMk id="3" creationId="{0BDE05BB-D9CF-73B6-2923-502A4E3CD89C}"/>
          </ac:spMkLst>
        </pc:spChg>
        <pc:picChg chg="add mod">
          <ac:chgData name="Sudvarg, Marion" userId="2bb9b31b-5f3c-4f72-8e1f-41eb276ee9c6" providerId="ADAL" clId="{DA68CE51-3AE1-4208-A4DB-6811AC875B11}" dt="2023-04-08T18:53:56.920" v="4008" actId="1076"/>
          <ac:picMkLst>
            <pc:docMk/>
            <pc:sldMk cId="2955981315" sldId="323"/>
            <ac:picMk id="7" creationId="{F04AA657-2104-BDF9-78F4-A8357BE56056}"/>
          </ac:picMkLst>
        </pc:picChg>
        <pc:picChg chg="add mod">
          <ac:chgData name="Sudvarg, Marion" userId="2bb9b31b-5f3c-4f72-8e1f-41eb276ee9c6" providerId="ADAL" clId="{DA68CE51-3AE1-4208-A4DB-6811AC875B11}" dt="2023-04-08T18:54:01.491" v="4011" actId="962"/>
          <ac:picMkLst>
            <pc:docMk/>
            <pc:sldMk cId="2955981315" sldId="323"/>
            <ac:picMk id="9" creationId="{5FFF8158-8F23-D0AC-EF30-5441740C4CF1}"/>
          </ac:picMkLst>
        </pc:picChg>
        <pc:picChg chg="add mod">
          <ac:chgData name="Sudvarg, Marion" userId="2bb9b31b-5f3c-4f72-8e1f-41eb276ee9c6" providerId="ADAL" clId="{DA68CE51-3AE1-4208-A4DB-6811AC875B11}" dt="2023-04-08T18:54:07.733" v="4015" actId="1076"/>
          <ac:picMkLst>
            <pc:docMk/>
            <pc:sldMk cId="2955981315" sldId="323"/>
            <ac:picMk id="11" creationId="{925D26AC-7127-AAC2-C03C-DF0752F11F7A}"/>
          </ac:picMkLst>
        </pc:picChg>
        <pc:picChg chg="add mod">
          <ac:chgData name="Sudvarg, Marion" userId="2bb9b31b-5f3c-4f72-8e1f-41eb276ee9c6" providerId="ADAL" clId="{DA68CE51-3AE1-4208-A4DB-6811AC875B11}" dt="2023-04-08T18:54:33.291" v="4020" actId="1076"/>
          <ac:picMkLst>
            <pc:docMk/>
            <pc:sldMk cId="2955981315" sldId="323"/>
            <ac:picMk id="13" creationId="{BF8968BB-4768-A2DB-ECB5-E16B703A370A}"/>
          </ac:picMkLst>
        </pc:picChg>
      </pc:sldChg>
      <pc:sldChg chg="addSp 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2323112579" sldId="324"/>
        </pc:sldMkLst>
        <pc:graphicFrameChg chg="add del modGraphic">
          <ac:chgData name="Sudvarg, Marion" userId="2bb9b31b-5f3c-4f72-8e1f-41eb276ee9c6" providerId="ADAL" clId="{DA68CE51-3AE1-4208-A4DB-6811AC875B11}" dt="2023-04-08T18:36:52.400" v="3938" actId="27309"/>
          <ac:graphicFrameMkLst>
            <pc:docMk/>
            <pc:sldMk cId="2323112579" sldId="324"/>
            <ac:graphicFrameMk id="7" creationId="{B105454D-DED1-3FDB-5C52-FD1D3DA9F5F2}"/>
          </ac:graphicFrameMkLst>
        </pc:graphicFrameChg>
      </pc:sldChg>
      <pc:sldChg chg="modSp new del mod ord">
        <pc:chgData name="Sudvarg, Marion" userId="2bb9b31b-5f3c-4f72-8e1f-41eb276ee9c6" providerId="ADAL" clId="{DA68CE51-3AE1-4208-A4DB-6811AC875B11}" dt="2023-04-11T11:40:39.233" v="13303" actId="47"/>
        <pc:sldMkLst>
          <pc:docMk/>
          <pc:sldMk cId="3848220444" sldId="325"/>
        </pc:sldMkLst>
        <pc:spChg chg="mod">
          <ac:chgData name="Sudvarg, Marion" userId="2bb9b31b-5f3c-4f72-8e1f-41eb276ee9c6" providerId="ADAL" clId="{DA68CE51-3AE1-4208-A4DB-6811AC875B11}" dt="2023-04-08T18:47:34.749" v="4001" actId="20577"/>
          <ac:spMkLst>
            <pc:docMk/>
            <pc:sldMk cId="3848220444" sldId="325"/>
            <ac:spMk id="2" creationId="{34EA14F0-D782-74B1-3C63-5C3C8C7B49EE}"/>
          </ac:spMkLst>
        </pc:spChg>
        <pc:spChg chg="mod">
          <ac:chgData name="Sudvarg, Marion" userId="2bb9b31b-5f3c-4f72-8e1f-41eb276ee9c6" providerId="ADAL" clId="{DA68CE51-3AE1-4208-A4DB-6811AC875B11}" dt="2023-04-08T19:12:33.795" v="4249" actId="20577"/>
          <ac:spMkLst>
            <pc:docMk/>
            <pc:sldMk cId="3848220444" sldId="325"/>
            <ac:spMk id="3" creationId="{8EEB4059-E444-D8BE-73E8-44D9E1A3A193}"/>
          </ac:spMkLst>
        </pc:spChg>
      </pc:sldChg>
      <pc:sldChg chg="add del ord">
        <pc:chgData name="Sudvarg, Marion" userId="2bb9b31b-5f3c-4f72-8e1f-41eb276ee9c6" providerId="ADAL" clId="{DA68CE51-3AE1-4208-A4DB-6811AC875B11}" dt="2023-04-11T12:23:07.954" v="15665" actId="47"/>
        <pc:sldMkLst>
          <pc:docMk/>
          <pc:sldMk cId="1882648940" sldId="326"/>
        </pc:sldMkLst>
      </pc:sldChg>
      <pc:sldChg chg="addSp delSp modSp new del mod">
        <pc:chgData name="Sudvarg, Marion" userId="2bb9b31b-5f3c-4f72-8e1f-41eb276ee9c6" providerId="ADAL" clId="{DA68CE51-3AE1-4208-A4DB-6811AC875B11}" dt="2023-04-11T10:48:09.687" v="10939" actId="2696"/>
        <pc:sldMkLst>
          <pc:docMk/>
          <pc:sldMk cId="4108028733" sldId="326"/>
        </pc:sldMkLst>
        <pc:picChg chg="add mod">
          <ac:chgData name="Sudvarg, Marion" userId="2bb9b31b-5f3c-4f72-8e1f-41eb276ee9c6" providerId="ADAL" clId="{DA68CE51-3AE1-4208-A4DB-6811AC875B11}" dt="2023-04-11T10:41:40.393" v="10904" actId="14100"/>
          <ac:picMkLst>
            <pc:docMk/>
            <pc:sldMk cId="4108028733" sldId="326"/>
            <ac:picMk id="5" creationId="{484F752C-BFE9-A721-8462-9C641D2861AC}"/>
          </ac:picMkLst>
        </pc:picChg>
        <pc:picChg chg="add del mod">
          <ac:chgData name="Sudvarg, Marion" userId="2bb9b31b-5f3c-4f72-8e1f-41eb276ee9c6" providerId="ADAL" clId="{DA68CE51-3AE1-4208-A4DB-6811AC875B11}" dt="2023-04-08T18:56:04.972" v="4025" actId="478"/>
          <ac:picMkLst>
            <pc:docMk/>
            <pc:sldMk cId="4108028733" sldId="326"/>
            <ac:picMk id="5" creationId="{B8947F27-7EBC-C2B4-B1F7-D7F1158DD3E4}"/>
          </ac:picMkLst>
        </pc:picChg>
        <pc:picChg chg="add mod">
          <ac:chgData name="Sudvarg, Marion" userId="2bb9b31b-5f3c-4f72-8e1f-41eb276ee9c6" providerId="ADAL" clId="{DA68CE51-3AE1-4208-A4DB-6811AC875B11}" dt="2023-04-08T18:58:41.390" v="4044" actId="1076"/>
          <ac:picMkLst>
            <pc:docMk/>
            <pc:sldMk cId="4108028733" sldId="326"/>
            <ac:picMk id="7" creationId="{FBB6AE5D-4BD6-978C-4449-0ED76F4F57D6}"/>
          </ac:picMkLst>
        </pc:picChg>
        <pc:picChg chg="add mod">
          <ac:chgData name="Sudvarg, Marion" userId="2bb9b31b-5f3c-4f72-8e1f-41eb276ee9c6" providerId="ADAL" clId="{DA68CE51-3AE1-4208-A4DB-6811AC875B11}" dt="2023-04-11T10:41:52.123" v="10907" actId="962"/>
          <ac:picMkLst>
            <pc:docMk/>
            <pc:sldMk cId="4108028733" sldId="326"/>
            <ac:picMk id="8" creationId="{71FBC8C5-E41F-5C33-A0ED-DAB7436CBEBD}"/>
          </ac:picMkLst>
        </pc:picChg>
        <pc:picChg chg="add mod">
          <ac:chgData name="Sudvarg, Marion" userId="2bb9b31b-5f3c-4f72-8e1f-41eb276ee9c6" providerId="ADAL" clId="{DA68CE51-3AE1-4208-A4DB-6811AC875B11}" dt="2023-04-08T18:58:37.868" v="4042" actId="1076"/>
          <ac:picMkLst>
            <pc:docMk/>
            <pc:sldMk cId="4108028733" sldId="326"/>
            <ac:picMk id="9" creationId="{19FA7716-F21C-9E84-0388-B54676E5D893}"/>
          </ac:picMkLst>
        </pc:picChg>
        <pc:picChg chg="add mod">
          <ac:chgData name="Sudvarg, Marion" userId="2bb9b31b-5f3c-4f72-8e1f-41eb276ee9c6" providerId="ADAL" clId="{DA68CE51-3AE1-4208-A4DB-6811AC875B11}" dt="2023-04-08T18:58:34.690" v="4040" actId="1076"/>
          <ac:picMkLst>
            <pc:docMk/>
            <pc:sldMk cId="4108028733" sldId="326"/>
            <ac:picMk id="11" creationId="{1BCAF7F3-1F3A-DF9A-CB7A-3FA9E3EB7B27}"/>
          </ac:picMkLst>
        </pc:picChg>
        <pc:picChg chg="add mod">
          <ac:chgData name="Sudvarg, Marion" userId="2bb9b31b-5f3c-4f72-8e1f-41eb276ee9c6" providerId="ADAL" clId="{DA68CE51-3AE1-4208-A4DB-6811AC875B11}" dt="2023-04-08T18:58:32.260" v="4038" actId="1076"/>
          <ac:picMkLst>
            <pc:docMk/>
            <pc:sldMk cId="4108028733" sldId="326"/>
            <ac:picMk id="13" creationId="{744D72F7-16F1-33D9-531D-D4AFFD5776C9}"/>
          </ac:picMkLst>
        </pc:picChg>
      </pc:sldChg>
      <pc:sldChg chg="addSp delSp modSp new del mod">
        <pc:chgData name="Sudvarg, Marion" userId="2bb9b31b-5f3c-4f72-8e1f-41eb276ee9c6" providerId="ADAL" clId="{DA68CE51-3AE1-4208-A4DB-6811AC875B11}" dt="2023-04-11T10:48:09.687" v="10939" actId="2696"/>
        <pc:sldMkLst>
          <pc:docMk/>
          <pc:sldMk cId="2570728830" sldId="327"/>
        </pc:sldMkLst>
        <pc:picChg chg="add mod">
          <ac:chgData name="Sudvarg, Marion" userId="2bb9b31b-5f3c-4f72-8e1f-41eb276ee9c6" providerId="ADAL" clId="{DA68CE51-3AE1-4208-A4DB-6811AC875B11}" dt="2023-04-08T18:59:21.764" v="4050" actId="1076"/>
          <ac:picMkLst>
            <pc:docMk/>
            <pc:sldMk cId="2570728830" sldId="327"/>
            <ac:picMk id="5" creationId="{3FD4BEED-C446-BE9B-E6EF-45A0E6E75455}"/>
          </ac:picMkLst>
        </pc:picChg>
        <pc:picChg chg="add mod">
          <ac:chgData name="Sudvarg, Marion" userId="2bb9b31b-5f3c-4f72-8e1f-41eb276ee9c6" providerId="ADAL" clId="{DA68CE51-3AE1-4208-A4DB-6811AC875B11}" dt="2023-04-11T10:43:28.563" v="10912" actId="1076"/>
          <ac:picMkLst>
            <pc:docMk/>
            <pc:sldMk cId="2570728830" sldId="327"/>
            <ac:picMk id="6" creationId="{CBC9B4E1-6A26-1574-F3FD-33B1C399EEED}"/>
          </ac:picMkLst>
        </pc:picChg>
        <pc:picChg chg="add mod">
          <ac:chgData name="Sudvarg, Marion" userId="2bb9b31b-5f3c-4f72-8e1f-41eb276ee9c6" providerId="ADAL" clId="{DA68CE51-3AE1-4208-A4DB-6811AC875B11}" dt="2023-04-11T10:43:59.064" v="10917" actId="1076"/>
          <ac:picMkLst>
            <pc:docMk/>
            <pc:sldMk cId="2570728830" sldId="327"/>
            <ac:picMk id="8" creationId="{2C230737-CC69-6B99-8CFB-5F2C01B71907}"/>
          </ac:picMkLst>
        </pc:picChg>
        <pc:picChg chg="add del mod">
          <ac:chgData name="Sudvarg, Marion" userId="2bb9b31b-5f3c-4f72-8e1f-41eb276ee9c6" providerId="ADAL" clId="{DA68CE51-3AE1-4208-A4DB-6811AC875B11}" dt="2023-04-11T10:44:53.700" v="10921" actId="478"/>
          <ac:picMkLst>
            <pc:docMk/>
            <pc:sldMk cId="2570728830" sldId="327"/>
            <ac:picMk id="10" creationId="{98C8A3F2-07B6-362A-421A-FA53C16604E6}"/>
          </ac:picMkLst>
        </pc:picChg>
        <pc:picChg chg="add mod">
          <ac:chgData name="Sudvarg, Marion" userId="2bb9b31b-5f3c-4f72-8e1f-41eb276ee9c6" providerId="ADAL" clId="{DA68CE51-3AE1-4208-A4DB-6811AC875B11}" dt="2023-04-11T10:45:25.816" v="10926" actId="1076"/>
          <ac:picMkLst>
            <pc:docMk/>
            <pc:sldMk cId="2570728830" sldId="327"/>
            <ac:picMk id="12" creationId="{39006740-BBE1-B0F0-5489-206C1DF1D675}"/>
          </ac:picMkLst>
        </pc:picChg>
      </pc:sldChg>
      <pc:sldChg chg="add del ord">
        <pc:chgData name="Sudvarg, Marion" userId="2bb9b31b-5f3c-4f72-8e1f-41eb276ee9c6" providerId="ADAL" clId="{DA68CE51-3AE1-4208-A4DB-6811AC875B11}" dt="2023-04-11T11:35:08.627" v="13200" actId="47"/>
        <pc:sldMkLst>
          <pc:docMk/>
          <pc:sldMk cId="2701288299" sldId="327"/>
        </pc:sldMkLst>
      </pc:sldChg>
      <pc:sldChg chg="addSp delSp modSp add del mod modAnim">
        <pc:chgData name="Sudvarg, Marion" userId="2bb9b31b-5f3c-4f72-8e1f-41eb276ee9c6" providerId="ADAL" clId="{DA68CE51-3AE1-4208-A4DB-6811AC875B11}" dt="2023-04-11T11:40:39.233" v="13303" actId="47"/>
        <pc:sldMkLst>
          <pc:docMk/>
          <pc:sldMk cId="3816208586" sldId="328"/>
        </pc:sldMkLst>
        <pc:spChg chg="mod">
          <ac:chgData name="Sudvarg, Marion" userId="2bb9b31b-5f3c-4f72-8e1f-41eb276ee9c6" providerId="ADAL" clId="{DA68CE51-3AE1-4208-A4DB-6811AC875B11}" dt="2023-04-08T19:16:38.638" v="4299" actId="20577"/>
          <ac:spMkLst>
            <pc:docMk/>
            <pc:sldMk cId="3816208586" sldId="328"/>
            <ac:spMk id="2" creationId="{8528955B-4EAC-2067-40DC-801FB8632BD2}"/>
          </ac:spMkLst>
        </pc:spChg>
        <pc:spChg chg="add del mod">
          <ac:chgData name="Sudvarg, Marion" userId="2bb9b31b-5f3c-4f72-8e1f-41eb276ee9c6" providerId="ADAL" clId="{DA68CE51-3AE1-4208-A4DB-6811AC875B11}" dt="2023-04-08T19:20:04.184" v="4307" actId="478"/>
          <ac:spMkLst>
            <pc:docMk/>
            <pc:sldMk cId="3816208586" sldId="328"/>
            <ac:spMk id="3" creationId="{9FC065B8-A079-187F-F012-0FC815017617}"/>
          </ac:spMkLst>
        </pc:spChg>
      </pc:sldChg>
      <pc:sldChg chg="add del">
        <pc:chgData name="Sudvarg, Marion" userId="2bb9b31b-5f3c-4f72-8e1f-41eb276ee9c6" providerId="ADAL" clId="{DA68CE51-3AE1-4208-A4DB-6811AC875B11}" dt="2023-04-11T11:40:39.233" v="13303" actId="47"/>
        <pc:sldMkLst>
          <pc:docMk/>
          <pc:sldMk cId="639908859" sldId="329"/>
        </pc:sldMkLst>
      </pc:sldChg>
      <pc:sldChg chg="addSp delSp modSp new del mod">
        <pc:chgData name="Sudvarg, Marion" userId="2bb9b31b-5f3c-4f72-8e1f-41eb276ee9c6" providerId="ADAL" clId="{DA68CE51-3AE1-4208-A4DB-6811AC875B11}" dt="2023-04-11T11:40:39.233" v="13303" actId="47"/>
        <pc:sldMkLst>
          <pc:docMk/>
          <pc:sldMk cId="2849136057" sldId="330"/>
        </pc:sldMkLst>
        <pc:spChg chg="add mod">
          <ac:chgData name="Sudvarg, Marion" userId="2bb9b31b-5f3c-4f72-8e1f-41eb276ee9c6" providerId="ADAL" clId="{DA68CE51-3AE1-4208-A4DB-6811AC875B11}" dt="2023-04-08T19:45:21.638" v="4360" actId="1076"/>
          <ac:spMkLst>
            <pc:docMk/>
            <pc:sldMk cId="2849136057" sldId="330"/>
            <ac:spMk id="4" creationId="{7C9CEC5F-B990-9D0C-8D05-3FE9AFA62CFF}"/>
          </ac:spMkLst>
        </pc:spChg>
        <pc:spChg chg="add del mod">
          <ac:chgData name="Sudvarg, Marion" userId="2bb9b31b-5f3c-4f72-8e1f-41eb276ee9c6" providerId="ADAL" clId="{DA68CE51-3AE1-4208-A4DB-6811AC875B11}" dt="2023-04-08T19:44:53.397" v="4359" actId="478"/>
          <ac:spMkLst>
            <pc:docMk/>
            <pc:sldMk cId="2849136057" sldId="330"/>
            <ac:spMk id="5" creationId="{04AEB953-AE21-4E95-B051-07D256266BD4}"/>
          </ac:spMkLst>
        </pc:spChg>
        <pc:spChg chg="add mod">
          <ac:chgData name="Sudvarg, Marion" userId="2bb9b31b-5f3c-4f72-8e1f-41eb276ee9c6" providerId="ADAL" clId="{DA68CE51-3AE1-4208-A4DB-6811AC875B11}" dt="2023-04-08T19:45:31.772" v="4389" actId="1076"/>
          <ac:spMkLst>
            <pc:docMk/>
            <pc:sldMk cId="2849136057" sldId="330"/>
            <ac:spMk id="6" creationId="{0C7B2103-BB06-7FE9-6527-03803ABB1550}"/>
          </ac:spMkLst>
        </pc:spChg>
        <pc:spChg chg="add mod">
          <ac:chgData name="Sudvarg, Marion" userId="2bb9b31b-5f3c-4f72-8e1f-41eb276ee9c6" providerId="ADAL" clId="{DA68CE51-3AE1-4208-A4DB-6811AC875B11}" dt="2023-04-08T19:45:40.321" v="4396" actId="20577"/>
          <ac:spMkLst>
            <pc:docMk/>
            <pc:sldMk cId="2849136057" sldId="330"/>
            <ac:spMk id="7" creationId="{B672823E-006E-4412-3FCD-6CC359952130}"/>
          </ac:spMkLst>
        </pc:spChg>
        <pc:spChg chg="add mod">
          <ac:chgData name="Sudvarg, Marion" userId="2bb9b31b-5f3c-4f72-8e1f-41eb276ee9c6" providerId="ADAL" clId="{DA68CE51-3AE1-4208-A4DB-6811AC875B11}" dt="2023-04-08T19:45:58.448" v="4424" actId="1076"/>
          <ac:spMkLst>
            <pc:docMk/>
            <pc:sldMk cId="2849136057" sldId="330"/>
            <ac:spMk id="8" creationId="{043E85A9-66E5-027D-9C8D-2339C662BAB8}"/>
          </ac:spMkLst>
        </pc:spChg>
        <pc:spChg chg="add mod">
          <ac:chgData name="Sudvarg, Marion" userId="2bb9b31b-5f3c-4f72-8e1f-41eb276ee9c6" providerId="ADAL" clId="{DA68CE51-3AE1-4208-A4DB-6811AC875B11}" dt="2023-04-08T19:46:05.992" v="4439" actId="20577"/>
          <ac:spMkLst>
            <pc:docMk/>
            <pc:sldMk cId="2849136057" sldId="330"/>
            <ac:spMk id="9" creationId="{428ADBBA-7078-A479-FD6A-CE8F419D3D1D}"/>
          </ac:spMkLst>
        </pc:spChg>
        <pc:spChg chg="add mod">
          <ac:chgData name="Sudvarg, Marion" userId="2bb9b31b-5f3c-4f72-8e1f-41eb276ee9c6" providerId="ADAL" clId="{DA68CE51-3AE1-4208-A4DB-6811AC875B11}" dt="2023-04-08T19:46:27.151" v="4477" actId="1076"/>
          <ac:spMkLst>
            <pc:docMk/>
            <pc:sldMk cId="2849136057" sldId="330"/>
            <ac:spMk id="10" creationId="{D9453101-7E13-7303-9049-A5A0BF66D55D}"/>
          </ac:spMkLst>
        </pc:spChg>
        <pc:spChg chg="add mod">
          <ac:chgData name="Sudvarg, Marion" userId="2bb9b31b-5f3c-4f72-8e1f-41eb276ee9c6" providerId="ADAL" clId="{DA68CE51-3AE1-4208-A4DB-6811AC875B11}" dt="2023-04-08T19:46:32.556" v="4478" actId="1076"/>
          <ac:spMkLst>
            <pc:docMk/>
            <pc:sldMk cId="2849136057" sldId="330"/>
            <ac:spMk id="11" creationId="{F986A2B8-5A73-1E41-B295-FFE37890135F}"/>
          </ac:spMkLst>
        </pc:spChg>
        <pc:spChg chg="add mod">
          <ac:chgData name="Sudvarg, Marion" userId="2bb9b31b-5f3c-4f72-8e1f-41eb276ee9c6" providerId="ADAL" clId="{DA68CE51-3AE1-4208-A4DB-6811AC875B11}" dt="2023-04-08T19:47:21.611" v="4480" actId="1076"/>
          <ac:spMkLst>
            <pc:docMk/>
            <pc:sldMk cId="2849136057" sldId="330"/>
            <ac:spMk id="12" creationId="{27B82D89-9C87-400F-E124-B1BE5E0EE72C}"/>
          </ac:spMkLst>
        </pc:spChg>
      </pc:sldChg>
      <pc:sldChg chg="modSp new del mod">
        <pc:chgData name="Sudvarg, Marion" userId="2bb9b31b-5f3c-4f72-8e1f-41eb276ee9c6" providerId="ADAL" clId="{DA68CE51-3AE1-4208-A4DB-6811AC875B11}" dt="2023-04-11T11:39:20.118" v="13293" actId="2696"/>
        <pc:sldMkLst>
          <pc:docMk/>
          <pc:sldMk cId="394962404" sldId="331"/>
        </pc:sldMkLst>
        <pc:spChg chg="mod">
          <ac:chgData name="Sudvarg, Marion" userId="2bb9b31b-5f3c-4f72-8e1f-41eb276ee9c6" providerId="ADAL" clId="{DA68CE51-3AE1-4208-A4DB-6811AC875B11}" dt="2023-04-08T20:40:32.979" v="4486" actId="20577"/>
          <ac:spMkLst>
            <pc:docMk/>
            <pc:sldMk cId="394962404" sldId="331"/>
            <ac:spMk id="2" creationId="{A66C0773-490B-A2C7-7BE6-4AB14945CD87}"/>
          </ac:spMkLst>
        </pc:spChg>
        <pc:spChg chg="mod">
          <ac:chgData name="Sudvarg, Marion" userId="2bb9b31b-5f3c-4f72-8e1f-41eb276ee9c6" providerId="ADAL" clId="{DA68CE51-3AE1-4208-A4DB-6811AC875B11}" dt="2023-04-08T20:40:59.094" v="4499" actId="27636"/>
          <ac:spMkLst>
            <pc:docMk/>
            <pc:sldMk cId="394962404" sldId="331"/>
            <ac:spMk id="3" creationId="{0EA2794E-7507-B9B1-2598-FD76B41DDD73}"/>
          </ac:spMkLst>
        </pc:spChg>
      </pc:sldChg>
      <pc:sldChg chg="add mod modShow">
        <pc:chgData name="Sudvarg, Marion" userId="2bb9b31b-5f3c-4f72-8e1f-41eb276ee9c6" providerId="ADAL" clId="{DA68CE51-3AE1-4208-A4DB-6811AC875B11}" dt="2023-04-11T11:39:34.783" v="13295" actId="729"/>
        <pc:sldMkLst>
          <pc:docMk/>
          <pc:sldMk cId="1943103857" sldId="331"/>
        </pc:sldMkLst>
      </pc:sldChg>
      <pc:sldChg chg="modSp del mod ord">
        <pc:chgData name="Sudvarg, Marion" userId="2bb9b31b-5f3c-4f72-8e1f-41eb276ee9c6" providerId="ADAL" clId="{DA68CE51-3AE1-4208-A4DB-6811AC875B11}" dt="2023-04-10T05:31:13.662" v="7902" actId="47"/>
        <pc:sldMkLst>
          <pc:docMk/>
          <pc:sldMk cId="2822028054" sldId="332"/>
        </pc:sldMkLst>
        <pc:spChg chg="mod">
          <ac:chgData name="Sudvarg, Marion" userId="2bb9b31b-5f3c-4f72-8e1f-41eb276ee9c6" providerId="ADAL" clId="{DA68CE51-3AE1-4208-A4DB-6811AC875B11}" dt="2023-04-09T18:08:24.777" v="4577" actId="20577"/>
          <ac:spMkLst>
            <pc:docMk/>
            <pc:sldMk cId="2822028054" sldId="332"/>
            <ac:spMk id="3" creationId="{852435C0-FF6B-712B-7D88-CEC148F597B4}"/>
          </ac:spMkLst>
        </pc:spChg>
      </pc:sldChg>
      <pc:sldChg chg="del">
        <pc:chgData name="Sudvarg, Marion" userId="2bb9b31b-5f3c-4f72-8e1f-41eb276ee9c6" providerId="ADAL" clId="{DA68CE51-3AE1-4208-A4DB-6811AC875B11}" dt="2023-04-11T05:54:44.661" v="9073" actId="47"/>
        <pc:sldMkLst>
          <pc:docMk/>
          <pc:sldMk cId="2924992361" sldId="333"/>
        </pc:sldMkLst>
      </pc:sldChg>
      <pc:sldChg chg="addSp modSp new del mod">
        <pc:chgData name="Sudvarg, Marion" userId="2bb9b31b-5f3c-4f72-8e1f-41eb276ee9c6" providerId="ADAL" clId="{DA68CE51-3AE1-4208-A4DB-6811AC875B11}" dt="2023-04-11T05:54:42.167" v="9072" actId="47"/>
        <pc:sldMkLst>
          <pc:docMk/>
          <pc:sldMk cId="460016686" sldId="334"/>
        </pc:sldMkLst>
        <pc:spChg chg="add mod">
          <ac:chgData name="Sudvarg, Marion" userId="2bb9b31b-5f3c-4f72-8e1f-41eb276ee9c6" providerId="ADAL" clId="{DA68CE51-3AE1-4208-A4DB-6811AC875B11}" dt="2023-04-11T05:21:33.156" v="7913" actId="1076"/>
          <ac:spMkLst>
            <pc:docMk/>
            <pc:sldMk cId="460016686" sldId="334"/>
            <ac:spMk id="6" creationId="{0AF5EDFA-BADD-E2EE-D186-392193C229B2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09T19:12:15.570" v="5201"/>
        <pc:sldMkLst>
          <pc:docMk/>
          <pc:sldMk cId="821737905" sldId="335"/>
        </pc:sldMkLst>
        <pc:spChg chg="mod">
          <ac:chgData name="Sudvarg, Marion" userId="2bb9b31b-5f3c-4f72-8e1f-41eb276ee9c6" providerId="ADAL" clId="{DA68CE51-3AE1-4208-A4DB-6811AC875B11}" dt="2023-04-09T18:55:32.647" v="5036"/>
          <ac:spMkLst>
            <pc:docMk/>
            <pc:sldMk cId="821737905" sldId="335"/>
            <ac:spMk id="2" creationId="{5022842C-74D8-9FCD-B06B-65AFE7D8D094}"/>
          </ac:spMkLst>
        </pc:spChg>
        <pc:spChg chg="add mod">
          <ac:chgData name="Sudvarg, Marion" userId="2bb9b31b-5f3c-4f72-8e1f-41eb276ee9c6" providerId="ADAL" clId="{DA68CE51-3AE1-4208-A4DB-6811AC875B11}" dt="2023-04-09T18:57:58.319" v="5112" actId="164"/>
          <ac:spMkLst>
            <pc:docMk/>
            <pc:sldMk cId="821737905" sldId="335"/>
            <ac:spMk id="7" creationId="{26C32E04-0646-887B-7C43-6BF5C8CD1DF0}"/>
          </ac:spMkLst>
        </pc:spChg>
        <pc:spChg chg="add del mod">
          <ac:chgData name="Sudvarg, Marion" userId="2bb9b31b-5f3c-4f72-8e1f-41eb276ee9c6" providerId="ADAL" clId="{DA68CE51-3AE1-4208-A4DB-6811AC875B11}" dt="2023-04-09T18:38:01.772" v="4680"/>
          <ac:spMkLst>
            <pc:docMk/>
            <pc:sldMk cId="821737905" sldId="335"/>
            <ac:spMk id="8" creationId="{F6DA3A78-62C4-DAA2-D56A-E4FD0F1C8700}"/>
          </ac:spMkLst>
        </pc:spChg>
        <pc:spChg chg="add del mod">
          <ac:chgData name="Sudvarg, Marion" userId="2bb9b31b-5f3c-4f72-8e1f-41eb276ee9c6" providerId="ADAL" clId="{DA68CE51-3AE1-4208-A4DB-6811AC875B11}" dt="2023-04-09T18:57:11.647" v="5063" actId="478"/>
          <ac:spMkLst>
            <pc:docMk/>
            <pc:sldMk cId="821737905" sldId="335"/>
            <ac:spMk id="9" creationId="{CFC8D25A-6CDB-0D18-CC08-4048BF94E71C}"/>
          </ac:spMkLst>
        </pc:spChg>
        <pc:spChg chg="add del mod">
          <ac:chgData name="Sudvarg, Marion" userId="2bb9b31b-5f3c-4f72-8e1f-41eb276ee9c6" providerId="ADAL" clId="{DA68CE51-3AE1-4208-A4DB-6811AC875B11}" dt="2023-04-09T18:53:52.469" v="5013" actId="478"/>
          <ac:spMkLst>
            <pc:docMk/>
            <pc:sldMk cId="821737905" sldId="335"/>
            <ac:spMk id="12" creationId="{60B8A5B2-0138-61EB-D99E-B509023D7A12}"/>
          </ac:spMkLst>
        </pc:spChg>
        <pc:spChg chg="add mod">
          <ac:chgData name="Sudvarg, Marion" userId="2bb9b31b-5f3c-4f72-8e1f-41eb276ee9c6" providerId="ADAL" clId="{DA68CE51-3AE1-4208-A4DB-6811AC875B11}" dt="2023-04-09T18:58:01.006" v="5113" actId="164"/>
          <ac:spMkLst>
            <pc:docMk/>
            <pc:sldMk cId="821737905" sldId="335"/>
            <ac:spMk id="15" creationId="{3F4407D9-B441-BC68-8735-B88A7E593674}"/>
          </ac:spMkLst>
        </pc:spChg>
        <pc:spChg chg="add del mod">
          <ac:chgData name="Sudvarg, Marion" userId="2bb9b31b-5f3c-4f72-8e1f-41eb276ee9c6" providerId="ADAL" clId="{DA68CE51-3AE1-4208-A4DB-6811AC875B11}" dt="2023-04-09T18:53:54.297" v="5014" actId="478"/>
          <ac:spMkLst>
            <pc:docMk/>
            <pc:sldMk cId="821737905" sldId="335"/>
            <ac:spMk id="17" creationId="{1871DDD8-038C-3FB4-3B97-9814F9C0C1FA}"/>
          </ac:spMkLst>
        </pc:spChg>
        <pc:spChg chg="add mod">
          <ac:chgData name="Sudvarg, Marion" userId="2bb9b31b-5f3c-4f72-8e1f-41eb276ee9c6" providerId="ADAL" clId="{DA68CE51-3AE1-4208-A4DB-6811AC875B11}" dt="2023-04-09T18:58:03.446" v="5114" actId="164"/>
          <ac:spMkLst>
            <pc:docMk/>
            <pc:sldMk cId="821737905" sldId="335"/>
            <ac:spMk id="18" creationId="{B5486031-7C15-710C-7490-7992E569F5AC}"/>
          </ac:spMkLst>
        </pc:spChg>
        <pc:spChg chg="add mod">
          <ac:chgData name="Sudvarg, Marion" userId="2bb9b31b-5f3c-4f72-8e1f-41eb276ee9c6" providerId="ADAL" clId="{DA68CE51-3AE1-4208-A4DB-6811AC875B11}" dt="2023-04-09T18:58:12.375" v="5117" actId="164"/>
          <ac:spMkLst>
            <pc:docMk/>
            <pc:sldMk cId="821737905" sldId="335"/>
            <ac:spMk id="25" creationId="{AC658E7D-3635-3E5D-08F7-5716EC6348D7}"/>
          </ac:spMkLst>
        </pc:spChg>
        <pc:grpChg chg="add mod">
          <ac:chgData name="Sudvarg, Marion" userId="2bb9b31b-5f3c-4f72-8e1f-41eb276ee9c6" providerId="ADAL" clId="{DA68CE51-3AE1-4208-A4DB-6811AC875B11}" dt="2023-04-09T18:58:12.375" v="5117" actId="164"/>
          <ac:grpSpMkLst>
            <pc:docMk/>
            <pc:sldMk cId="821737905" sldId="335"/>
            <ac:grpSpMk id="24" creationId="{840BFF9F-F5C5-0338-5986-A4BD60160864}"/>
          </ac:grpSpMkLst>
        </pc:grpChg>
        <pc:grpChg chg="add mod">
          <ac:chgData name="Sudvarg, Marion" userId="2bb9b31b-5f3c-4f72-8e1f-41eb276ee9c6" providerId="ADAL" clId="{DA68CE51-3AE1-4208-A4DB-6811AC875B11}" dt="2023-04-09T18:57:58.319" v="5112" actId="164"/>
          <ac:grpSpMkLst>
            <pc:docMk/>
            <pc:sldMk cId="821737905" sldId="335"/>
            <ac:grpSpMk id="26" creationId="{5ECF7695-E079-847C-9BF8-9865A288BB2B}"/>
          </ac:grpSpMkLst>
        </pc:grpChg>
        <pc:grpChg chg="add mod">
          <ac:chgData name="Sudvarg, Marion" userId="2bb9b31b-5f3c-4f72-8e1f-41eb276ee9c6" providerId="ADAL" clId="{DA68CE51-3AE1-4208-A4DB-6811AC875B11}" dt="2023-04-09T18:58:01.006" v="5113" actId="164"/>
          <ac:grpSpMkLst>
            <pc:docMk/>
            <pc:sldMk cId="821737905" sldId="335"/>
            <ac:grpSpMk id="27" creationId="{0E2A62ED-940C-6439-A576-3C38812F8BBC}"/>
          </ac:grpSpMkLst>
        </pc:grpChg>
        <pc:grpChg chg="add mod">
          <ac:chgData name="Sudvarg, Marion" userId="2bb9b31b-5f3c-4f72-8e1f-41eb276ee9c6" providerId="ADAL" clId="{DA68CE51-3AE1-4208-A4DB-6811AC875B11}" dt="2023-04-09T18:58:03.446" v="5114" actId="164"/>
          <ac:grpSpMkLst>
            <pc:docMk/>
            <pc:sldMk cId="821737905" sldId="335"/>
            <ac:grpSpMk id="28" creationId="{D1A8A5AA-8493-8AFF-6307-10974EFA03AE}"/>
          </ac:grpSpMkLst>
        </pc:grpChg>
        <pc:grpChg chg="add mod">
          <ac:chgData name="Sudvarg, Marion" userId="2bb9b31b-5f3c-4f72-8e1f-41eb276ee9c6" providerId="ADAL" clId="{DA68CE51-3AE1-4208-A4DB-6811AC875B11}" dt="2023-04-09T18:58:12.375" v="5117" actId="164"/>
          <ac:grpSpMkLst>
            <pc:docMk/>
            <pc:sldMk cId="821737905" sldId="335"/>
            <ac:grpSpMk id="29" creationId="{D88314DC-4A96-4EFC-6806-DA2508B02C74}"/>
          </ac:grpSpMkLst>
        </pc:grpChg>
        <pc:picChg chg="add mod">
          <ac:chgData name="Sudvarg, Marion" userId="2bb9b31b-5f3c-4f72-8e1f-41eb276ee9c6" providerId="ADAL" clId="{DA68CE51-3AE1-4208-A4DB-6811AC875B11}" dt="2023-04-09T18:57:58.319" v="5112" actId="164"/>
          <ac:picMkLst>
            <pc:docMk/>
            <pc:sldMk cId="821737905" sldId="335"/>
            <ac:picMk id="6" creationId="{A87C1EAC-B762-3CA9-EFBF-9E15164F4C6F}"/>
          </ac:picMkLst>
        </pc:picChg>
        <pc:picChg chg="add mod">
          <ac:chgData name="Sudvarg, Marion" userId="2bb9b31b-5f3c-4f72-8e1f-41eb276ee9c6" providerId="ADAL" clId="{DA68CE51-3AE1-4208-A4DB-6811AC875B11}" dt="2023-04-09T18:58:01.006" v="5113" actId="164"/>
          <ac:picMkLst>
            <pc:docMk/>
            <pc:sldMk cId="821737905" sldId="335"/>
            <ac:picMk id="11" creationId="{EEAB647D-499F-70F3-ADC8-5984909C95DA}"/>
          </ac:picMkLst>
        </pc:picChg>
        <pc:picChg chg="add mod">
          <ac:chgData name="Sudvarg, Marion" userId="2bb9b31b-5f3c-4f72-8e1f-41eb276ee9c6" providerId="ADAL" clId="{DA68CE51-3AE1-4208-A4DB-6811AC875B11}" dt="2023-04-09T18:58:03.446" v="5114" actId="164"/>
          <ac:picMkLst>
            <pc:docMk/>
            <pc:sldMk cId="821737905" sldId="335"/>
            <ac:picMk id="14" creationId="{E10A2E89-02DE-709B-E304-1018C3936700}"/>
          </ac:picMkLst>
        </pc:picChg>
        <pc:picChg chg="add mod ord">
          <ac:chgData name="Sudvarg, Marion" userId="2bb9b31b-5f3c-4f72-8e1f-41eb276ee9c6" providerId="ADAL" clId="{DA68CE51-3AE1-4208-A4DB-6811AC875B11}" dt="2023-04-09T18:57:05.589" v="5061" actId="164"/>
          <ac:picMkLst>
            <pc:docMk/>
            <pc:sldMk cId="821737905" sldId="335"/>
            <ac:picMk id="20" creationId="{7C53720C-3E14-19C6-39D1-A4C3BB411BC6}"/>
          </ac:picMkLst>
        </pc:picChg>
        <pc:picChg chg="add del mod ord">
          <ac:chgData name="Sudvarg, Marion" userId="2bb9b31b-5f3c-4f72-8e1f-41eb276ee9c6" providerId="ADAL" clId="{DA68CE51-3AE1-4208-A4DB-6811AC875B11}" dt="2023-04-09T18:56:36.967" v="5047" actId="478"/>
          <ac:picMkLst>
            <pc:docMk/>
            <pc:sldMk cId="821737905" sldId="335"/>
            <ac:picMk id="21" creationId="{AF353FA4-E718-EE39-282D-5513FC8D1FF2}"/>
          </ac:picMkLst>
        </pc:picChg>
        <pc:picChg chg="add mod">
          <ac:chgData name="Sudvarg, Marion" userId="2bb9b31b-5f3c-4f72-8e1f-41eb276ee9c6" providerId="ADAL" clId="{DA68CE51-3AE1-4208-A4DB-6811AC875B11}" dt="2023-04-09T18:57:05.589" v="5061" actId="164"/>
          <ac:picMkLst>
            <pc:docMk/>
            <pc:sldMk cId="821737905" sldId="335"/>
            <ac:picMk id="23" creationId="{228EDA69-E279-7878-6AFD-05ECE6DDC198}"/>
          </ac:picMkLst>
        </pc:picChg>
      </pc:sldChg>
      <pc:sldChg chg="add del">
        <pc:chgData name="Sudvarg, Marion" userId="2bb9b31b-5f3c-4f72-8e1f-41eb276ee9c6" providerId="ADAL" clId="{DA68CE51-3AE1-4208-A4DB-6811AC875B11}" dt="2023-04-10T05:28:35.023" v="7862" actId="47"/>
        <pc:sldMkLst>
          <pc:docMk/>
          <pc:sldMk cId="4288056817" sldId="336"/>
        </pc:sldMkLst>
      </pc:sldChg>
      <pc:sldChg chg="modSp new del mod">
        <pc:chgData name="Sudvarg, Marion" userId="2bb9b31b-5f3c-4f72-8e1f-41eb276ee9c6" providerId="ADAL" clId="{DA68CE51-3AE1-4208-A4DB-6811AC875B11}" dt="2023-04-09T18:55:34.226" v="5037" actId="47"/>
        <pc:sldMkLst>
          <pc:docMk/>
          <pc:sldMk cId="812421825" sldId="337"/>
        </pc:sldMkLst>
        <pc:spChg chg="mod">
          <ac:chgData name="Sudvarg, Marion" userId="2bb9b31b-5f3c-4f72-8e1f-41eb276ee9c6" providerId="ADAL" clId="{DA68CE51-3AE1-4208-A4DB-6811AC875B11}" dt="2023-04-09T18:55:29.657" v="5035" actId="20577"/>
          <ac:spMkLst>
            <pc:docMk/>
            <pc:sldMk cId="812421825" sldId="337"/>
            <ac:spMk id="2" creationId="{5D847BB9-4821-AEDC-FBC8-CA0AECED1759}"/>
          </ac:spMkLst>
        </pc:spChg>
      </pc:sldChg>
      <pc:sldChg chg="addSp delSp modSp new mod modAnim">
        <pc:chgData name="Sudvarg, Marion" userId="2bb9b31b-5f3c-4f72-8e1f-41eb276ee9c6" providerId="ADAL" clId="{DA68CE51-3AE1-4208-A4DB-6811AC875B11}" dt="2023-04-09T20:20:02.578" v="5987" actId="478"/>
        <pc:sldMkLst>
          <pc:docMk/>
          <pc:sldMk cId="1608682036" sldId="337"/>
        </pc:sldMkLst>
        <pc:spChg chg="add del mod">
          <ac:chgData name="Sudvarg, Marion" userId="2bb9b31b-5f3c-4f72-8e1f-41eb276ee9c6" providerId="ADAL" clId="{DA68CE51-3AE1-4208-A4DB-6811AC875B11}" dt="2023-04-09T19:13:10.237" v="5204" actId="478"/>
          <ac:spMkLst>
            <pc:docMk/>
            <pc:sldMk cId="1608682036" sldId="337"/>
            <ac:spMk id="2" creationId="{9FE4358D-F7D8-F426-EAC3-D139831B9581}"/>
          </ac:spMkLst>
        </pc:spChg>
        <pc:spChg chg="mod">
          <ac:chgData name="Sudvarg, Marion" userId="2bb9b31b-5f3c-4f72-8e1f-41eb276ee9c6" providerId="ADAL" clId="{DA68CE51-3AE1-4208-A4DB-6811AC875B11}" dt="2023-04-09T18:59:15.194" v="5128" actId="1076"/>
          <ac:spMkLst>
            <pc:docMk/>
            <pc:sldMk cId="1608682036" sldId="337"/>
            <ac:spMk id="7" creationId="{315F18DF-7F15-AE36-D25C-1D0FC83CFACF}"/>
          </ac:spMkLst>
        </pc:spChg>
        <pc:spChg chg="add mod">
          <ac:chgData name="Sudvarg, Marion" userId="2bb9b31b-5f3c-4f72-8e1f-41eb276ee9c6" providerId="ADAL" clId="{DA68CE51-3AE1-4208-A4DB-6811AC875B11}" dt="2023-04-09T19:39:47.560" v="5921" actId="113"/>
          <ac:spMkLst>
            <pc:docMk/>
            <pc:sldMk cId="1608682036" sldId="337"/>
            <ac:spMk id="9" creationId="{ADBC4F1F-D3A1-B8C9-49F9-498A70AD5768}"/>
          </ac:spMkLst>
        </pc:spChg>
        <pc:spChg chg="add del mod">
          <ac:chgData name="Sudvarg, Marion" userId="2bb9b31b-5f3c-4f72-8e1f-41eb276ee9c6" providerId="ADAL" clId="{DA68CE51-3AE1-4208-A4DB-6811AC875B11}" dt="2023-04-09T19:10:19.974" v="5188" actId="478"/>
          <ac:spMkLst>
            <pc:docMk/>
            <pc:sldMk cId="1608682036" sldId="337"/>
            <ac:spMk id="11" creationId="{A0E9B802-77A8-B437-904B-E7E0BFB30269}"/>
          </ac:spMkLst>
        </pc:spChg>
        <pc:spChg chg="add del mod">
          <ac:chgData name="Sudvarg, Marion" userId="2bb9b31b-5f3c-4f72-8e1f-41eb276ee9c6" providerId="ADAL" clId="{DA68CE51-3AE1-4208-A4DB-6811AC875B11}" dt="2023-04-09T19:13:12.461" v="5205" actId="478"/>
          <ac:spMkLst>
            <pc:docMk/>
            <pc:sldMk cId="1608682036" sldId="337"/>
            <ac:spMk id="13" creationId="{F41E3050-E7B6-877E-9B41-0198F253BCD6}"/>
          </ac:spMkLst>
        </pc:spChg>
        <pc:spChg chg="mod topLvl">
          <ac:chgData name="Sudvarg, Marion" userId="2bb9b31b-5f3c-4f72-8e1f-41eb276ee9c6" providerId="ADAL" clId="{DA68CE51-3AE1-4208-A4DB-6811AC875B11}" dt="2023-04-09T19:34:26.390" v="5609" actId="1038"/>
          <ac:spMkLst>
            <pc:docMk/>
            <pc:sldMk cId="1608682036" sldId="337"/>
            <ac:spMk id="17" creationId="{3F336947-BAD1-1E7F-F700-65B89A81A017}"/>
          </ac:spMkLst>
        </pc:spChg>
        <pc:spChg chg="mod topLvl">
          <ac:chgData name="Sudvarg, Marion" userId="2bb9b31b-5f3c-4f72-8e1f-41eb276ee9c6" providerId="ADAL" clId="{DA68CE51-3AE1-4208-A4DB-6811AC875B11}" dt="2023-04-09T19:18:48.352" v="5257" actId="1076"/>
          <ac:spMkLst>
            <pc:docMk/>
            <pc:sldMk cId="1608682036" sldId="337"/>
            <ac:spMk id="19" creationId="{AA1DBF5C-0660-3DC2-E755-260AE273E2CB}"/>
          </ac:spMkLst>
        </pc:spChg>
        <pc:spChg chg="mod topLvl">
          <ac:chgData name="Sudvarg, Marion" userId="2bb9b31b-5f3c-4f72-8e1f-41eb276ee9c6" providerId="ADAL" clId="{DA68CE51-3AE1-4208-A4DB-6811AC875B11}" dt="2023-04-09T19:18:36.220" v="5255" actId="1076"/>
          <ac:spMkLst>
            <pc:docMk/>
            <pc:sldMk cId="1608682036" sldId="337"/>
            <ac:spMk id="20" creationId="{922B9969-CF84-CB24-0270-60299192CB08}"/>
          </ac:spMkLst>
        </pc:spChg>
        <pc:spChg chg="add mod">
          <ac:chgData name="Sudvarg, Marion" userId="2bb9b31b-5f3c-4f72-8e1f-41eb276ee9c6" providerId="ADAL" clId="{DA68CE51-3AE1-4208-A4DB-6811AC875B11}" dt="2023-04-09T19:34:25.650" v="5608" actId="14100"/>
          <ac:spMkLst>
            <pc:docMk/>
            <pc:sldMk cId="1608682036" sldId="337"/>
            <ac:spMk id="22" creationId="{56DD0D47-9562-9C53-4DA2-3C1F99082EAB}"/>
          </ac:spMkLst>
        </pc:spChg>
        <pc:spChg chg="add mod">
          <ac:chgData name="Sudvarg, Marion" userId="2bb9b31b-5f3c-4f72-8e1f-41eb276ee9c6" providerId="ADAL" clId="{DA68CE51-3AE1-4208-A4DB-6811AC875B11}" dt="2023-04-09T19:32:20.353" v="5511" actId="14100"/>
          <ac:spMkLst>
            <pc:docMk/>
            <pc:sldMk cId="1608682036" sldId="337"/>
            <ac:spMk id="35" creationId="{092C957B-06EF-21A8-2F3A-356EAC3549C4}"/>
          </ac:spMkLst>
        </pc:spChg>
        <pc:spChg chg="add del mod">
          <ac:chgData name="Sudvarg, Marion" userId="2bb9b31b-5f3c-4f72-8e1f-41eb276ee9c6" providerId="ADAL" clId="{DA68CE51-3AE1-4208-A4DB-6811AC875B11}" dt="2023-04-09T19:32:59.252" v="5531" actId="20577"/>
          <ac:spMkLst>
            <pc:docMk/>
            <pc:sldMk cId="1608682036" sldId="337"/>
            <ac:spMk id="36" creationId="{2FE40D2C-0DE8-BFDE-5C4E-23CDC8346367}"/>
          </ac:spMkLst>
        </pc:spChg>
        <pc:spChg chg="add del mod">
          <ac:chgData name="Sudvarg, Marion" userId="2bb9b31b-5f3c-4f72-8e1f-41eb276ee9c6" providerId="ADAL" clId="{DA68CE51-3AE1-4208-A4DB-6811AC875B11}" dt="2023-04-09T19:33:02.854" v="5535" actId="20577"/>
          <ac:spMkLst>
            <pc:docMk/>
            <pc:sldMk cId="1608682036" sldId="337"/>
            <ac:spMk id="37" creationId="{1F3943A2-BE6A-E03B-DF54-DC8AE0D3126D}"/>
          </ac:spMkLst>
        </pc:spChg>
        <pc:spChg chg="add del mod">
          <ac:chgData name="Sudvarg, Marion" userId="2bb9b31b-5f3c-4f72-8e1f-41eb276ee9c6" providerId="ADAL" clId="{DA68CE51-3AE1-4208-A4DB-6811AC875B11}" dt="2023-04-09T19:33:05.775" v="5539" actId="20577"/>
          <ac:spMkLst>
            <pc:docMk/>
            <pc:sldMk cId="1608682036" sldId="337"/>
            <ac:spMk id="38" creationId="{FEC9D9A7-84B0-3196-2AF0-96E958A67600}"/>
          </ac:spMkLst>
        </pc:spChg>
        <pc:spChg chg="add del mod">
          <ac:chgData name="Sudvarg, Marion" userId="2bb9b31b-5f3c-4f72-8e1f-41eb276ee9c6" providerId="ADAL" clId="{DA68CE51-3AE1-4208-A4DB-6811AC875B11}" dt="2023-04-09T19:22:39.853" v="5290" actId="478"/>
          <ac:spMkLst>
            <pc:docMk/>
            <pc:sldMk cId="1608682036" sldId="337"/>
            <ac:spMk id="39" creationId="{461245B7-B685-24BB-7E5A-8FBEF935DD0E}"/>
          </ac:spMkLst>
        </pc:spChg>
        <pc:spChg chg="add mod">
          <ac:chgData name="Sudvarg, Marion" userId="2bb9b31b-5f3c-4f72-8e1f-41eb276ee9c6" providerId="ADAL" clId="{DA68CE51-3AE1-4208-A4DB-6811AC875B11}" dt="2023-04-09T19:35:17.981" v="5664" actId="122"/>
          <ac:spMkLst>
            <pc:docMk/>
            <pc:sldMk cId="1608682036" sldId="337"/>
            <ac:spMk id="41" creationId="{5F3DC870-2DBA-7F10-B0FD-9C5D2AA30E39}"/>
          </ac:spMkLst>
        </pc:spChg>
        <pc:spChg chg="mod">
          <ac:chgData name="Sudvarg, Marion" userId="2bb9b31b-5f3c-4f72-8e1f-41eb276ee9c6" providerId="ADAL" clId="{DA68CE51-3AE1-4208-A4DB-6811AC875B11}" dt="2023-04-09T19:35:37.995" v="5665"/>
          <ac:spMkLst>
            <pc:docMk/>
            <pc:sldMk cId="1608682036" sldId="337"/>
            <ac:spMk id="44" creationId="{8B08EFC4-FA02-0FC3-AF09-7BA068500EB5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45" creationId="{0282B2AC-F0F6-7C08-2E74-881D2A357780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6" creationId="{975FF215-416E-439B-9C19-8C93592C84B8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7" creationId="{216B73F1-51BC-EDD6-D6F6-CC87424643A4}"/>
          </ac:spMkLst>
        </pc:spChg>
        <pc:spChg chg="add del mod">
          <ac:chgData name="Sudvarg, Marion" userId="2bb9b31b-5f3c-4f72-8e1f-41eb276ee9c6" providerId="ADAL" clId="{DA68CE51-3AE1-4208-A4DB-6811AC875B11}" dt="2023-04-09T19:36:17.568" v="5704" actId="478"/>
          <ac:spMkLst>
            <pc:docMk/>
            <pc:sldMk cId="1608682036" sldId="337"/>
            <ac:spMk id="48" creationId="{87C607FC-BD3C-A6C3-7542-5836233C3E9C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49" creationId="{7867D2F9-34C0-19CD-6F15-4964245543E8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50" creationId="{B233CB83-1A31-7EC6-9F95-3991A57B3FC7}"/>
          </ac:spMkLst>
        </pc:spChg>
        <pc:spChg chg="add mod">
          <ac:chgData name="Sudvarg, Marion" userId="2bb9b31b-5f3c-4f72-8e1f-41eb276ee9c6" providerId="ADAL" clId="{DA68CE51-3AE1-4208-A4DB-6811AC875B11}" dt="2023-04-09T19:40:23.143" v="5923" actId="164"/>
          <ac:spMkLst>
            <pc:docMk/>
            <pc:sldMk cId="1608682036" sldId="337"/>
            <ac:spMk id="51" creationId="{95857A42-CEE6-2E0A-3AB5-2BEAE3A235BF}"/>
          </ac:spMkLst>
        </pc:spChg>
        <pc:spChg chg="add mod">
          <ac:chgData name="Sudvarg, Marion" userId="2bb9b31b-5f3c-4f72-8e1f-41eb276ee9c6" providerId="ADAL" clId="{DA68CE51-3AE1-4208-A4DB-6811AC875B11}" dt="2023-04-09T19:39:35.117" v="5919" actId="20577"/>
          <ac:spMkLst>
            <pc:docMk/>
            <pc:sldMk cId="1608682036" sldId="337"/>
            <ac:spMk id="53" creationId="{3977D0CD-F3C0-B022-9082-410CDCCFC8BC}"/>
          </ac:spMkLst>
        </pc:spChg>
        <pc:spChg chg="add del mod">
          <ac:chgData name="Sudvarg, Marion" userId="2bb9b31b-5f3c-4f72-8e1f-41eb276ee9c6" providerId="ADAL" clId="{DA68CE51-3AE1-4208-A4DB-6811AC875B11}" dt="2023-04-09T20:20:02.578" v="5987" actId="478"/>
          <ac:spMkLst>
            <pc:docMk/>
            <pc:sldMk cId="1608682036" sldId="337"/>
            <ac:spMk id="56" creationId="{1291BBAB-2857-0C67-ED35-132F758938DA}"/>
          </ac:spMkLst>
        </pc:spChg>
        <pc:grpChg chg="add mod">
          <ac:chgData name="Sudvarg, Marion" userId="2bb9b31b-5f3c-4f72-8e1f-41eb276ee9c6" providerId="ADAL" clId="{DA68CE51-3AE1-4208-A4DB-6811AC875B11}" dt="2023-04-09T19:14:17.505" v="5223" actId="1076"/>
          <ac:grpSpMkLst>
            <pc:docMk/>
            <pc:sldMk cId="1608682036" sldId="337"/>
            <ac:grpSpMk id="5" creationId="{7DC671D2-FF31-5681-809A-8841EEFC858D}"/>
          </ac:grpSpMkLst>
        </pc:grpChg>
        <pc:grpChg chg="add del mod">
          <ac:chgData name="Sudvarg, Marion" userId="2bb9b31b-5f3c-4f72-8e1f-41eb276ee9c6" providerId="ADAL" clId="{DA68CE51-3AE1-4208-A4DB-6811AC875B11}" dt="2023-04-09T19:15:43.682" v="5235" actId="165"/>
          <ac:grpSpMkLst>
            <pc:docMk/>
            <pc:sldMk cId="1608682036" sldId="337"/>
            <ac:grpSpMk id="14" creationId="{459FADC3-2C92-2E0B-681A-6AD5E7F8988F}"/>
          </ac:grpSpMkLst>
        </pc:grpChg>
        <pc:grpChg chg="del mod topLvl">
          <ac:chgData name="Sudvarg, Marion" userId="2bb9b31b-5f3c-4f72-8e1f-41eb276ee9c6" providerId="ADAL" clId="{DA68CE51-3AE1-4208-A4DB-6811AC875B11}" dt="2023-04-09T19:17:32.272" v="5246" actId="165"/>
          <ac:grpSpMkLst>
            <pc:docMk/>
            <pc:sldMk cId="1608682036" sldId="337"/>
            <ac:grpSpMk id="15" creationId="{3A4F558A-B2F5-49C5-6E7C-FF07F1782AA5}"/>
          </ac:grpSpMkLst>
        </pc:grpChg>
        <pc:grpChg chg="add mod or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26" creationId="{2855E84A-B007-86FA-DE65-4C0BA9BA59BA}"/>
          </ac:grpSpMkLst>
        </pc:grpChg>
        <pc:grpChg chg="add mo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29" creationId="{F21719EC-7814-4A48-8047-9B98F08FB602}"/>
          </ac:grpSpMkLst>
        </pc:grpChg>
        <pc:grpChg chg="add mod">
          <ac:chgData name="Sudvarg, Marion" userId="2bb9b31b-5f3c-4f72-8e1f-41eb276ee9c6" providerId="ADAL" clId="{DA68CE51-3AE1-4208-A4DB-6811AC875B11}" dt="2023-04-09T19:24:23.616" v="5379" actId="164"/>
          <ac:grpSpMkLst>
            <pc:docMk/>
            <pc:sldMk cId="1608682036" sldId="337"/>
            <ac:grpSpMk id="34" creationId="{62DAD485-F91B-FBFB-8087-A1EB13C2C1F0}"/>
          </ac:grpSpMkLst>
        </pc:grpChg>
        <pc:grpChg chg="add mod ord">
          <ac:chgData name="Sudvarg, Marion" userId="2bb9b31b-5f3c-4f72-8e1f-41eb276ee9c6" providerId="ADAL" clId="{DA68CE51-3AE1-4208-A4DB-6811AC875B11}" dt="2023-04-09T19:34:26.390" v="5609" actId="1038"/>
          <ac:grpSpMkLst>
            <pc:docMk/>
            <pc:sldMk cId="1608682036" sldId="337"/>
            <ac:grpSpMk id="40" creationId="{D629B46A-15ED-8CBC-E533-D8D932A4E23A}"/>
          </ac:grpSpMkLst>
        </pc:grpChg>
        <pc:grpChg chg="add mod">
          <ac:chgData name="Sudvarg, Marion" userId="2bb9b31b-5f3c-4f72-8e1f-41eb276ee9c6" providerId="ADAL" clId="{DA68CE51-3AE1-4208-A4DB-6811AC875B11}" dt="2023-04-09T19:40:23.143" v="5923" actId="164"/>
          <ac:grpSpMkLst>
            <pc:docMk/>
            <pc:sldMk cId="1608682036" sldId="337"/>
            <ac:grpSpMk id="42" creationId="{66CF665A-5791-87DB-589A-7D43B38C57A6}"/>
          </ac:grpSpMkLst>
        </pc:grpChg>
        <pc:grpChg chg="add mod">
          <ac:chgData name="Sudvarg, Marion" userId="2bb9b31b-5f3c-4f72-8e1f-41eb276ee9c6" providerId="ADAL" clId="{DA68CE51-3AE1-4208-A4DB-6811AC875B11}" dt="2023-04-09T19:40:23.143" v="5923" actId="164"/>
          <ac:grpSpMkLst>
            <pc:docMk/>
            <pc:sldMk cId="1608682036" sldId="337"/>
            <ac:grpSpMk id="54" creationId="{A59514DE-D037-3E08-A953-F52A251FBA1A}"/>
          </ac:grpSpMkLst>
        </pc:grpChg>
        <pc:picChg chg="mod">
          <ac:chgData name="Sudvarg, Marion" userId="2bb9b31b-5f3c-4f72-8e1f-41eb276ee9c6" providerId="ADAL" clId="{DA68CE51-3AE1-4208-A4DB-6811AC875B11}" dt="2023-04-09T18:58:34.439" v="5119"/>
          <ac:picMkLst>
            <pc:docMk/>
            <pc:sldMk cId="1608682036" sldId="337"/>
            <ac:picMk id="6" creationId="{8604F7FA-4DC4-4D0A-DEBC-19D2BA56DED4}"/>
          </ac:picMkLst>
        </pc:picChg>
        <pc:picChg chg="mod topLvl">
          <ac:chgData name="Sudvarg, Marion" userId="2bb9b31b-5f3c-4f72-8e1f-41eb276ee9c6" providerId="ADAL" clId="{DA68CE51-3AE1-4208-A4DB-6811AC875B11}" dt="2023-04-09T19:20:05.239" v="5270" actId="164"/>
          <ac:picMkLst>
            <pc:docMk/>
            <pc:sldMk cId="1608682036" sldId="337"/>
            <ac:picMk id="16" creationId="{A8F2EADA-2CEF-B4B2-E127-15EB53947DC1}"/>
          </ac:picMkLst>
        </pc:picChg>
        <pc:picChg chg="mod topLvl">
          <ac:chgData name="Sudvarg, Marion" userId="2bb9b31b-5f3c-4f72-8e1f-41eb276ee9c6" providerId="ADAL" clId="{DA68CE51-3AE1-4208-A4DB-6811AC875B11}" dt="2023-04-09T19:20:05.239" v="5270" actId="164"/>
          <ac:picMkLst>
            <pc:docMk/>
            <pc:sldMk cId="1608682036" sldId="337"/>
            <ac:picMk id="18" creationId="{BFAFC350-688C-7145-C54D-8A6C2AD89CDB}"/>
          </ac:picMkLst>
        </pc:picChg>
        <pc:picChg chg="mod">
          <ac:chgData name="Sudvarg, Marion" userId="2bb9b31b-5f3c-4f72-8e1f-41eb276ee9c6" providerId="ADAL" clId="{DA68CE51-3AE1-4208-A4DB-6811AC875B11}" dt="2023-04-09T19:35:37.995" v="5665"/>
          <ac:picMkLst>
            <pc:docMk/>
            <pc:sldMk cId="1608682036" sldId="337"/>
            <ac:picMk id="43" creationId="{A706A785-8B0C-1AD9-A64A-7D99665AD6DC}"/>
          </ac:picMkLst>
        </pc:picChg>
        <pc:cxnChg chg="add mod">
          <ac:chgData name="Sudvarg, Marion" userId="2bb9b31b-5f3c-4f72-8e1f-41eb276ee9c6" providerId="ADAL" clId="{DA68CE51-3AE1-4208-A4DB-6811AC875B11}" dt="2023-04-09T19:19:00.758" v="5259" actId="14100"/>
          <ac:cxnSpMkLst>
            <pc:docMk/>
            <pc:sldMk cId="1608682036" sldId="337"/>
            <ac:cxnSpMk id="24" creationId="{3D1950A5-2A37-5BAE-843D-F292FCF4CB18}"/>
          </ac:cxnSpMkLst>
        </pc:cxnChg>
        <pc:cxnChg chg="add mod">
          <ac:chgData name="Sudvarg, Marion" userId="2bb9b31b-5f3c-4f72-8e1f-41eb276ee9c6" providerId="ADAL" clId="{DA68CE51-3AE1-4208-A4DB-6811AC875B11}" dt="2023-04-09T19:18:40.805" v="5256" actId="14100"/>
          <ac:cxnSpMkLst>
            <pc:docMk/>
            <pc:sldMk cId="1608682036" sldId="337"/>
            <ac:cxnSpMk id="28" creationId="{2B1072E5-DA63-1FB9-62CA-262107ED21BC}"/>
          </ac:cxnSpMkLst>
        </pc:cxnChg>
      </pc:sldChg>
      <pc:sldChg chg="addSp delSp modSp new mod modAnim">
        <pc:chgData name="Sudvarg, Marion" userId="2bb9b31b-5f3c-4f72-8e1f-41eb276ee9c6" providerId="ADAL" clId="{DA68CE51-3AE1-4208-A4DB-6811AC875B11}" dt="2023-04-10T04:32:29.651" v="6715"/>
        <pc:sldMkLst>
          <pc:docMk/>
          <pc:sldMk cId="1459348708" sldId="338"/>
        </pc:sldMkLst>
        <pc:spChg chg="mod">
          <ac:chgData name="Sudvarg, Marion" userId="2bb9b31b-5f3c-4f72-8e1f-41eb276ee9c6" providerId="ADAL" clId="{DA68CE51-3AE1-4208-A4DB-6811AC875B11}" dt="2023-04-10T04:32:29.651" v="6715"/>
          <ac:spMkLst>
            <pc:docMk/>
            <pc:sldMk cId="1459348708" sldId="338"/>
            <ac:spMk id="2" creationId="{C25A6FD2-745B-C79C-010A-1FCE14C3492F}"/>
          </ac:spMkLst>
        </pc:spChg>
        <pc:spChg chg="add del mod">
          <ac:chgData name="Sudvarg, Marion" userId="2bb9b31b-5f3c-4f72-8e1f-41eb276ee9c6" providerId="ADAL" clId="{DA68CE51-3AE1-4208-A4DB-6811AC875B11}" dt="2023-04-10T04:16:52.100" v="6012"/>
          <ac:spMkLst>
            <pc:docMk/>
            <pc:sldMk cId="1459348708" sldId="338"/>
            <ac:spMk id="5" creationId="{462595D5-10F2-3CFF-6A0F-E330348A3F5F}"/>
          </ac:spMkLst>
        </pc:spChg>
        <pc:spChg chg="add del">
          <ac:chgData name="Sudvarg, Marion" userId="2bb9b31b-5f3c-4f72-8e1f-41eb276ee9c6" providerId="ADAL" clId="{DA68CE51-3AE1-4208-A4DB-6811AC875B11}" dt="2023-04-09T19:42:03.246" v="5928" actId="22"/>
          <ac:spMkLst>
            <pc:docMk/>
            <pc:sldMk cId="1459348708" sldId="338"/>
            <ac:spMk id="6" creationId="{3D543F33-BE9A-FF96-50DC-1A306CDF59B5}"/>
          </ac:spMkLst>
        </pc:spChg>
        <pc:spChg chg="add mod">
          <ac:chgData name="Sudvarg, Marion" userId="2bb9b31b-5f3c-4f72-8e1f-41eb276ee9c6" providerId="ADAL" clId="{DA68CE51-3AE1-4208-A4DB-6811AC875B11}" dt="2023-04-10T04:25:32.083" v="6371" actId="1076"/>
          <ac:spMkLst>
            <pc:docMk/>
            <pc:sldMk cId="1459348708" sldId="338"/>
            <ac:spMk id="6" creationId="{6C3BBCAD-93A7-47CF-7C57-4D1C557EE80A}"/>
          </ac:spMkLst>
        </pc:spChg>
        <pc:spChg chg="mod">
          <ac:chgData name="Sudvarg, Marion" userId="2bb9b31b-5f3c-4f72-8e1f-41eb276ee9c6" providerId="ADAL" clId="{DA68CE51-3AE1-4208-A4DB-6811AC875B11}" dt="2023-04-09T19:42:07.855" v="5929"/>
          <ac:spMkLst>
            <pc:docMk/>
            <pc:sldMk cId="1459348708" sldId="338"/>
            <ac:spMk id="9" creationId="{DF6ABB49-885E-0005-DC8E-052EBF5BFB42}"/>
          </ac:spMkLst>
        </pc:spChg>
        <pc:spChg chg="del mod">
          <ac:chgData name="Sudvarg, Marion" userId="2bb9b31b-5f3c-4f72-8e1f-41eb276ee9c6" providerId="ADAL" clId="{DA68CE51-3AE1-4208-A4DB-6811AC875B11}" dt="2023-04-10T04:16:41.035" v="6005" actId="478"/>
          <ac:spMkLst>
            <pc:docMk/>
            <pc:sldMk cId="1459348708" sldId="338"/>
            <ac:spMk id="19" creationId="{5DE8C97A-C7CB-F0B7-22F9-230C1E64E145}"/>
          </ac:spMkLst>
        </pc:spChg>
        <pc:spChg chg="add del mod">
          <ac:chgData name="Sudvarg, Marion" userId="2bb9b31b-5f3c-4f72-8e1f-41eb276ee9c6" providerId="ADAL" clId="{DA68CE51-3AE1-4208-A4DB-6811AC875B11}" dt="2023-04-10T04:25:32.083" v="6371" actId="1076"/>
          <ac:spMkLst>
            <pc:docMk/>
            <pc:sldMk cId="1459348708" sldId="338"/>
            <ac:spMk id="67" creationId="{C55DC2A5-BFFB-F222-7DE0-E374821B1DCD}"/>
          </ac:spMkLst>
        </pc:spChg>
        <pc:spChg chg="add mod">
          <ac:chgData name="Sudvarg, Marion" userId="2bb9b31b-5f3c-4f72-8e1f-41eb276ee9c6" providerId="ADAL" clId="{DA68CE51-3AE1-4208-A4DB-6811AC875B11}" dt="2023-04-10T04:30:47.535" v="6657" actId="6549"/>
          <ac:spMkLst>
            <pc:docMk/>
            <pc:sldMk cId="1459348708" sldId="338"/>
            <ac:spMk id="68" creationId="{3AF89481-516D-E6C0-77C8-B656A73681F3}"/>
          </ac:spMkLst>
        </pc:spChg>
        <pc:grpChg chg="add mod">
          <ac:chgData name="Sudvarg, Marion" userId="2bb9b31b-5f3c-4f72-8e1f-41eb276ee9c6" providerId="ADAL" clId="{DA68CE51-3AE1-4208-A4DB-6811AC875B11}" dt="2023-04-09T19:42:07.855" v="5929"/>
          <ac:grpSpMkLst>
            <pc:docMk/>
            <pc:sldMk cId="1459348708" sldId="338"/>
            <ac:grpSpMk id="7" creationId="{ED956470-77E9-EAA1-2023-241FEEDD9C65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10" creationId="{3B33CA65-5DC6-7E70-F4A2-A83216A2A0B9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22" creationId="{AB345834-29D9-471F-A71B-005E1E0C48AB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31" creationId="{6E4C0F3F-4F99-F77E-970C-C386CD55AF32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40" creationId="{F45520D5-B1FC-B54F-2357-84A280E5264C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49" creationId="{E2D58A02-7DC1-DF26-18AC-F2FB6B8441E0}"/>
          </ac:grpSpMkLst>
        </pc:grpChg>
        <pc:grpChg chg="add mod">
          <ac:chgData name="Sudvarg, Marion" userId="2bb9b31b-5f3c-4f72-8e1f-41eb276ee9c6" providerId="ADAL" clId="{DA68CE51-3AE1-4208-A4DB-6811AC875B11}" dt="2023-04-10T04:25:32.083" v="6371" actId="1076"/>
          <ac:grpSpMkLst>
            <pc:docMk/>
            <pc:sldMk cId="1459348708" sldId="338"/>
            <ac:grpSpMk id="58" creationId="{B86514BB-B6FE-C182-AB22-70AF01445C67}"/>
          </ac:grpSpMkLst>
        </pc:grpChg>
        <pc:picChg chg="mod">
          <ac:chgData name="Sudvarg, Marion" userId="2bb9b31b-5f3c-4f72-8e1f-41eb276ee9c6" providerId="ADAL" clId="{DA68CE51-3AE1-4208-A4DB-6811AC875B11}" dt="2023-04-09T19:42:07.855" v="5929"/>
          <ac:picMkLst>
            <pc:docMk/>
            <pc:sldMk cId="1459348708" sldId="338"/>
            <ac:picMk id="8" creationId="{86C488AD-9021-7907-2E84-3C8BF6248FB0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1" creationId="{9D3D2CCA-51A7-EBEE-3924-A15FC57DAC7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2" creationId="{879D6629-78CB-4F20-3B15-593E292ADFC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3" creationId="{242A0332-26FB-DB12-73E3-DC203AC6DEB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4" creationId="{972E1C8E-DBA9-41F5-A4E4-BC7EA8A68444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5" creationId="{6414F1AF-4BD4-6AE6-2840-DBA483CAF7A2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6" creationId="{7B7EC374-C3A7-B0BD-2A9F-5458D6DE12A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7" creationId="{C52FC524-A955-3A20-8A54-5BF4277E6C3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18" creationId="{D77384B5-187B-25C8-3912-9AD84C5EA78A}"/>
          </ac:picMkLst>
        </pc:picChg>
        <pc:picChg chg="add 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1" creationId="{524F0A52-7F4A-7DAA-7E31-CE9EDFC73B07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3" creationId="{AA8EDB0D-2090-10DC-41F1-A621EEEFC72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4" creationId="{254C588F-06F5-4712-0A51-74106AC008A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5" creationId="{7A5FAEB7-F1D4-D170-7DBA-12A0F73812EF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6" creationId="{2E6F893D-8BD8-EF6F-E136-C0D37AE4341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7" creationId="{7CC3F2D7-1F60-0910-BE06-452B6B94B71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8" creationId="{3C644B4D-6D29-0EB0-588A-73AF787BFF8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29" creationId="{5943C72D-8F8B-B2CC-CD55-588EA9B7AB6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0" creationId="{CF4AE92A-4514-A8F8-54BD-810162E0CA9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2" creationId="{1AD684A3-2879-2683-1092-928AB0DB4808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3" creationId="{D409FF14-19F8-EC10-5F15-1121B0553AA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4" creationId="{18AEF58A-4DA4-0987-EFE6-7A38BAF2C3E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5" creationId="{3E4ECE5B-2919-94D9-143A-CAAA17076F5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6" creationId="{9DB30DAA-CDB4-E938-5191-68CBA7A1554D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7" creationId="{B1C6C514-1A3F-72BB-DC9D-B8E85E9D5644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8" creationId="{7A62A42D-7AB6-EF31-15DE-1AA714E24BA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39" creationId="{1C34EC93-01AD-546B-464A-BB7D952D1F0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1" creationId="{2B416C5F-20FF-4182-0BA5-DC798E3238D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2" creationId="{B306CFBF-9BBB-D34E-3509-E4DA3253E6E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3" creationId="{7693EFCE-729D-DF6A-E9ED-BB26B3FFA60E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4" creationId="{8B436B60-11A0-9664-89AB-CBB18D03453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5" creationId="{2A7E5E4C-6994-0144-7DB9-8730B51C516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6" creationId="{44B153B2-E77C-72F2-AA9A-1C13B445DDAB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7" creationId="{34642A82-FB73-F8CB-8CD0-9882A8209F9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48" creationId="{AB9A052E-10BE-F630-A9EC-C59A3842DFF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0" creationId="{8D2EEE9E-E953-7B53-6167-30C342F4E4B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1" creationId="{6246A62D-A427-A9DD-3A00-7708CF9A0DF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2" creationId="{7573AFBC-D9CB-214D-420E-6E8288101E87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3" creationId="{CB44666C-0766-3EE5-3BE1-CFA19FEE4805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4" creationId="{9F9EECAF-6ABF-5E76-9522-791B71CAACB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5" creationId="{15995C84-885E-994C-FDD7-91479A3F1E4A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6" creationId="{CF617477-2657-1174-B6CF-E6ABA410640C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7" creationId="{1E60AA60-2D16-7429-A9F7-5EC2C9D93C26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59" creationId="{585A8EED-30BE-83FF-CDA1-4ECAA4EBA299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0" creationId="{32B4D9B6-BA30-4B71-012A-5E814995D33D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1" creationId="{E52965EF-F19C-8D03-BA64-1CAB41190253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2" creationId="{DF3D5239-E397-DDD5-90AF-6E0FC0F2A9A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3" creationId="{07F2A2F0-F66F-3080-2758-D5AC7EDF22B1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4" creationId="{DB9658CD-C23C-E55B-2771-B048AD316300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5" creationId="{3EDA8098-E282-BBE1-A9B3-55730FA8C228}"/>
          </ac:picMkLst>
        </pc:picChg>
        <pc:picChg chg="mod">
          <ac:chgData name="Sudvarg, Marion" userId="2bb9b31b-5f3c-4f72-8e1f-41eb276ee9c6" providerId="ADAL" clId="{DA68CE51-3AE1-4208-A4DB-6811AC875B11}" dt="2023-04-10T04:25:32.083" v="6371" actId="1076"/>
          <ac:picMkLst>
            <pc:docMk/>
            <pc:sldMk cId="1459348708" sldId="338"/>
            <ac:picMk id="66" creationId="{814ED2D7-DBE0-B320-672A-607D491BA4FC}"/>
          </ac:picMkLst>
        </pc:picChg>
      </pc:sldChg>
      <pc:sldChg chg="new del">
        <pc:chgData name="Sudvarg, Marion" userId="2bb9b31b-5f3c-4f72-8e1f-41eb276ee9c6" providerId="ADAL" clId="{DA68CE51-3AE1-4208-A4DB-6811AC875B11}" dt="2023-04-10T05:28:35.023" v="7862" actId="47"/>
        <pc:sldMkLst>
          <pc:docMk/>
          <pc:sldMk cId="2418731653" sldId="339"/>
        </pc:sldMkLst>
      </pc:sldChg>
      <pc:sldChg chg="add del">
        <pc:chgData name="Sudvarg, Marion" userId="2bb9b31b-5f3c-4f72-8e1f-41eb276ee9c6" providerId="ADAL" clId="{DA68CE51-3AE1-4208-A4DB-6811AC875B11}" dt="2023-04-09T20:18:18.689" v="5969"/>
        <pc:sldMkLst>
          <pc:docMk/>
          <pc:sldMk cId="3108789219" sldId="339"/>
        </pc:sldMkLst>
      </pc:sldChg>
      <pc:sldChg chg="addSp delSp modSp add mod modAnim">
        <pc:chgData name="Sudvarg, Marion" userId="2bb9b31b-5f3c-4f72-8e1f-41eb276ee9c6" providerId="ADAL" clId="{DA68CE51-3AE1-4208-A4DB-6811AC875B11}" dt="2023-04-11T10:11:45.158" v="10316"/>
        <pc:sldMkLst>
          <pc:docMk/>
          <pc:sldMk cId="1578521197" sldId="340"/>
        </pc:sldMkLst>
        <pc:spChg chg="mod">
          <ac:chgData name="Sudvarg, Marion" userId="2bb9b31b-5f3c-4f72-8e1f-41eb276ee9c6" providerId="ADAL" clId="{DA68CE51-3AE1-4208-A4DB-6811AC875B11}" dt="2023-04-10T04:32:24.504" v="6714" actId="20577"/>
          <ac:spMkLst>
            <pc:docMk/>
            <pc:sldMk cId="1578521197" sldId="340"/>
            <ac:spMk id="2" creationId="{C25A6FD2-745B-C79C-010A-1FCE14C3492F}"/>
          </ac:spMkLst>
        </pc:spChg>
        <pc:spChg chg="add mod">
          <ac:chgData name="Sudvarg, Marion" userId="2bb9b31b-5f3c-4f72-8e1f-41eb276ee9c6" providerId="ADAL" clId="{DA68CE51-3AE1-4208-A4DB-6811AC875B11}" dt="2023-04-10T04:36:09.247" v="6915" actId="1076"/>
          <ac:spMkLst>
            <pc:docMk/>
            <pc:sldMk cId="1578521197" sldId="340"/>
            <ac:spMk id="19" creationId="{2C5F1DD0-DBB8-C4F1-5E56-8055FF8AA036}"/>
          </ac:spMkLst>
        </pc:spChg>
        <pc:spChg chg="add del mod">
          <ac:chgData name="Sudvarg, Marion" userId="2bb9b31b-5f3c-4f72-8e1f-41eb276ee9c6" providerId="ADAL" clId="{DA68CE51-3AE1-4208-A4DB-6811AC875B11}" dt="2023-04-10T04:43:32.400" v="7249" actId="478"/>
          <ac:spMkLst>
            <pc:docMk/>
            <pc:sldMk cId="1578521197" sldId="340"/>
            <ac:spMk id="20" creationId="{6951A24B-9BB9-2144-7880-8F0DFDB20923}"/>
          </ac:spMkLst>
        </pc:spChg>
        <pc:spChg chg="mod">
          <ac:chgData name="Sudvarg, Marion" userId="2bb9b31b-5f3c-4f72-8e1f-41eb276ee9c6" providerId="ADAL" clId="{DA68CE51-3AE1-4208-A4DB-6811AC875B11}" dt="2023-04-10T04:50:28.866" v="7499" actId="113"/>
          <ac:spMkLst>
            <pc:docMk/>
            <pc:sldMk cId="1578521197" sldId="340"/>
            <ac:spMk id="68" creationId="{3AF89481-516D-E6C0-77C8-B656A73681F3}"/>
          </ac:spMkLst>
        </pc:spChg>
        <pc:spChg chg="add mod">
          <ac:chgData name="Sudvarg, Marion" userId="2bb9b31b-5f3c-4f72-8e1f-41eb276ee9c6" providerId="ADAL" clId="{DA68CE51-3AE1-4208-A4DB-6811AC875B11}" dt="2023-04-10T04:45:14.495" v="7277" actId="1038"/>
          <ac:spMkLst>
            <pc:docMk/>
            <pc:sldMk cId="1578521197" sldId="340"/>
            <ac:spMk id="69" creationId="{0470D721-11D5-A813-D291-61F45AA628B3}"/>
          </ac:spMkLst>
        </pc:spChg>
        <pc:spChg chg="add mod">
          <ac:chgData name="Sudvarg, Marion" userId="2bb9b31b-5f3c-4f72-8e1f-41eb276ee9c6" providerId="ADAL" clId="{DA68CE51-3AE1-4208-A4DB-6811AC875B11}" dt="2023-04-10T04:53:02.483" v="7512" actId="1076"/>
          <ac:spMkLst>
            <pc:docMk/>
            <pc:sldMk cId="1578521197" sldId="340"/>
            <ac:spMk id="70" creationId="{E2E6B784-3629-590D-56E1-8BCBF5614E92}"/>
          </ac:spMkLst>
        </pc:spChg>
      </pc:sldChg>
      <pc:sldChg chg="modSp add del mod">
        <pc:chgData name="Sudvarg, Marion" userId="2bb9b31b-5f3c-4f72-8e1f-41eb276ee9c6" providerId="ADAL" clId="{DA68CE51-3AE1-4208-A4DB-6811AC875B11}" dt="2023-04-10T04:49:02.743" v="7407" actId="47"/>
        <pc:sldMkLst>
          <pc:docMk/>
          <pc:sldMk cId="3907869825" sldId="341"/>
        </pc:sldMkLst>
        <pc:spChg chg="mod">
          <ac:chgData name="Sudvarg, Marion" userId="2bb9b31b-5f3c-4f72-8e1f-41eb276ee9c6" providerId="ADAL" clId="{DA68CE51-3AE1-4208-A4DB-6811AC875B11}" dt="2023-04-10T04:48:39.564" v="7405" actId="20577"/>
          <ac:spMkLst>
            <pc:docMk/>
            <pc:sldMk cId="3907869825" sldId="341"/>
            <ac:spMk id="2" creationId="{C25A6FD2-745B-C79C-010A-1FCE14C3492F}"/>
          </ac:spMkLst>
        </pc:spChg>
      </pc:sldChg>
      <pc:sldChg chg="addSp delSp modSp add del mod modAnim">
        <pc:chgData name="Sudvarg, Marion" userId="2bb9b31b-5f3c-4f72-8e1f-41eb276ee9c6" providerId="ADAL" clId="{DA68CE51-3AE1-4208-A4DB-6811AC875B11}" dt="2023-04-11T10:10:57.836" v="10313" actId="47"/>
        <pc:sldMkLst>
          <pc:docMk/>
          <pc:sldMk cId="2187111771" sldId="342"/>
        </pc:sldMkLst>
        <pc:spChg chg="mod">
          <ac:chgData name="Sudvarg, Marion" userId="2bb9b31b-5f3c-4f72-8e1f-41eb276ee9c6" providerId="ADAL" clId="{DA68CE51-3AE1-4208-A4DB-6811AC875B11}" dt="2023-04-10T04:49:24.091" v="7440" actId="20577"/>
          <ac:spMkLst>
            <pc:docMk/>
            <pc:sldMk cId="2187111771" sldId="342"/>
            <ac:spMk id="2" creationId="{C25A6FD2-745B-C79C-010A-1FCE14C3492F}"/>
          </ac:spMkLst>
        </pc:spChg>
        <pc:spChg chg="add mod">
          <ac:chgData name="Sudvarg, Marion" userId="2bb9b31b-5f3c-4f72-8e1f-41eb276ee9c6" providerId="ADAL" clId="{DA68CE51-3AE1-4208-A4DB-6811AC875B11}" dt="2023-04-10T04:53:13.655" v="7516" actId="207"/>
          <ac:spMkLst>
            <pc:docMk/>
            <pc:sldMk cId="2187111771" sldId="342"/>
            <ac:spMk id="5" creationId="{AED54E8D-6E1C-80BB-5065-222E354B602A}"/>
          </ac:spMkLst>
        </pc:spChg>
        <pc:spChg chg="mod">
          <ac:chgData name="Sudvarg, Marion" userId="2bb9b31b-5f3c-4f72-8e1f-41eb276ee9c6" providerId="ADAL" clId="{DA68CE51-3AE1-4208-A4DB-6811AC875B11}" dt="2023-04-10T04:51:24.408" v="7507" actId="113"/>
          <ac:spMkLst>
            <pc:docMk/>
            <pc:sldMk cId="2187111771" sldId="342"/>
            <ac:spMk id="19" creationId="{2C5F1DD0-DBB8-C4F1-5E56-8055FF8AA036}"/>
          </ac:spMkLst>
        </pc:spChg>
        <pc:spChg chg="del mod">
          <ac:chgData name="Sudvarg, Marion" userId="2bb9b31b-5f3c-4f72-8e1f-41eb276ee9c6" providerId="ADAL" clId="{DA68CE51-3AE1-4208-A4DB-6811AC875B11}" dt="2023-04-10T04:53:05.245" v="7513" actId="478"/>
          <ac:spMkLst>
            <pc:docMk/>
            <pc:sldMk cId="2187111771" sldId="342"/>
            <ac:spMk id="70" creationId="{E2E6B784-3629-590D-56E1-8BCBF5614E92}"/>
          </ac:spMkLst>
        </pc:spChg>
      </pc:sldChg>
      <pc:sldChg chg="modSp new del mod">
        <pc:chgData name="Sudvarg, Marion" userId="2bb9b31b-5f3c-4f72-8e1f-41eb276ee9c6" providerId="ADAL" clId="{DA68CE51-3AE1-4208-A4DB-6811AC875B11}" dt="2023-04-10T05:28:35.023" v="7862" actId="47"/>
        <pc:sldMkLst>
          <pc:docMk/>
          <pc:sldMk cId="1898724064" sldId="343"/>
        </pc:sldMkLst>
        <pc:spChg chg="mod">
          <ac:chgData name="Sudvarg, Marion" userId="2bb9b31b-5f3c-4f72-8e1f-41eb276ee9c6" providerId="ADAL" clId="{DA68CE51-3AE1-4208-A4DB-6811AC875B11}" dt="2023-04-10T04:53:54.672" v="7533" actId="20577"/>
          <ac:spMkLst>
            <pc:docMk/>
            <pc:sldMk cId="1898724064" sldId="343"/>
            <ac:spMk id="2" creationId="{47049A08-ABE7-101B-E706-44249FAF6791}"/>
          </ac:spMkLst>
        </pc:spChg>
      </pc:sldChg>
      <pc:sldChg chg="addSp delSp modSp add del mod">
        <pc:chgData name="Sudvarg, Marion" userId="2bb9b31b-5f3c-4f72-8e1f-41eb276ee9c6" providerId="ADAL" clId="{DA68CE51-3AE1-4208-A4DB-6811AC875B11}" dt="2023-04-10T05:29:54.099" v="7874" actId="47"/>
        <pc:sldMkLst>
          <pc:docMk/>
          <pc:sldMk cId="437021867" sldId="344"/>
        </pc:sldMkLst>
        <pc:spChg chg="mod">
          <ac:chgData name="Sudvarg, Marion" userId="2bb9b31b-5f3c-4f72-8e1f-41eb276ee9c6" providerId="ADAL" clId="{DA68CE51-3AE1-4208-A4DB-6811AC875B11}" dt="2023-04-10T05:21:29.061" v="7774" actId="1076"/>
          <ac:spMkLst>
            <pc:docMk/>
            <pc:sldMk cId="437021867" sldId="344"/>
            <ac:spMk id="5" creationId="{AED54E8D-6E1C-80BB-5065-222E354B602A}"/>
          </ac:spMkLst>
        </pc:spChg>
        <pc:spChg chg="del">
          <ac:chgData name="Sudvarg, Marion" userId="2bb9b31b-5f3c-4f72-8e1f-41eb276ee9c6" providerId="ADAL" clId="{DA68CE51-3AE1-4208-A4DB-6811AC875B11}" dt="2023-04-10T05:22:07.881" v="7783" actId="478"/>
          <ac:spMkLst>
            <pc:docMk/>
            <pc:sldMk cId="437021867" sldId="344"/>
            <ac:spMk id="6" creationId="{6C3BBCAD-93A7-47CF-7C57-4D1C557EE80A}"/>
          </ac:spMkLst>
        </pc:spChg>
        <pc:spChg chg="mod">
          <ac:chgData name="Sudvarg, Marion" userId="2bb9b31b-5f3c-4f72-8e1f-41eb276ee9c6" providerId="ADAL" clId="{DA68CE51-3AE1-4208-A4DB-6811AC875B11}" dt="2023-04-10T05:22:22.180" v="7785" actId="14100"/>
          <ac:spMkLst>
            <pc:docMk/>
            <pc:sldMk cId="437021867" sldId="344"/>
            <ac:spMk id="68" creationId="{3AF89481-516D-E6C0-77C8-B656A73681F3}"/>
          </ac:spMkLst>
        </pc:spChg>
        <pc:spChg chg="del">
          <ac:chgData name="Sudvarg, Marion" userId="2bb9b31b-5f3c-4f72-8e1f-41eb276ee9c6" providerId="ADAL" clId="{DA68CE51-3AE1-4208-A4DB-6811AC875B11}" dt="2023-04-10T05:18:40.738" v="7700" actId="478"/>
          <ac:spMkLst>
            <pc:docMk/>
            <pc:sldMk cId="437021867" sldId="344"/>
            <ac:spMk id="69" creationId="{0470D721-11D5-A813-D291-61F45AA628B3}"/>
          </ac:spMkLst>
        </pc:spChg>
        <pc:spChg chg="add mod">
          <ac:chgData name="Sudvarg, Marion" userId="2bb9b31b-5f3c-4f72-8e1f-41eb276ee9c6" providerId="ADAL" clId="{DA68CE51-3AE1-4208-A4DB-6811AC875B11}" dt="2023-04-10T05:21:51.540" v="7778" actId="20577"/>
          <ac:spMkLst>
            <pc:docMk/>
            <pc:sldMk cId="437021867" sldId="344"/>
            <ac:spMk id="71" creationId="{5A39CD4D-AED8-F668-0D4F-7435FEE95682}"/>
          </ac:spMkLst>
        </pc:spChg>
        <pc:spChg chg="add del mod">
          <ac:chgData name="Sudvarg, Marion" userId="2bb9b31b-5f3c-4f72-8e1f-41eb276ee9c6" providerId="ADAL" clId="{DA68CE51-3AE1-4208-A4DB-6811AC875B11}" dt="2023-04-10T05:24:20.864" v="7816"/>
          <ac:spMkLst>
            <pc:docMk/>
            <pc:sldMk cId="437021867" sldId="344"/>
            <ac:spMk id="76" creationId="{533F5948-FFEB-9AD6-F73F-E0E49ECED5B4}"/>
          </ac:spMkLst>
        </pc:s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10" creationId="{3B33CA65-5DC6-7E70-F4A2-A83216A2A0B9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22" creationId="{AB345834-29D9-471F-A71B-005E1E0C48AB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31" creationId="{6E4C0F3F-4F99-F77E-970C-C386CD55AF32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40" creationId="{F45520D5-B1FC-B54F-2357-84A280E5264C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49" creationId="{E2D58A02-7DC1-DF26-18AC-F2FB6B8441E0}"/>
          </ac:grpSpMkLst>
        </pc:grpChg>
        <pc:grpChg chg="del">
          <ac:chgData name="Sudvarg, Marion" userId="2bb9b31b-5f3c-4f72-8e1f-41eb276ee9c6" providerId="ADAL" clId="{DA68CE51-3AE1-4208-A4DB-6811AC875B11}" dt="2023-04-10T05:22:07.881" v="7783" actId="478"/>
          <ac:grpSpMkLst>
            <pc:docMk/>
            <pc:sldMk cId="437021867" sldId="344"/>
            <ac:grpSpMk id="58" creationId="{B86514BB-B6FE-C182-AB22-70AF01445C67}"/>
          </ac:grpSpMkLst>
        </pc:grpChg>
        <pc:picChg chg="del">
          <ac:chgData name="Sudvarg, Marion" userId="2bb9b31b-5f3c-4f72-8e1f-41eb276ee9c6" providerId="ADAL" clId="{DA68CE51-3AE1-4208-A4DB-6811AC875B11}" dt="2023-04-10T05:22:07.881" v="7783" actId="478"/>
          <ac:picMkLst>
            <pc:docMk/>
            <pc:sldMk cId="437021867" sldId="344"/>
            <ac:picMk id="21" creationId="{524F0A52-7F4A-7DAA-7E31-CE9EDFC73B07}"/>
          </ac:picMkLst>
        </pc:picChg>
        <pc:cxnChg chg="add">
          <ac:chgData name="Sudvarg, Marion" userId="2bb9b31b-5f3c-4f72-8e1f-41eb276ee9c6" providerId="ADAL" clId="{DA68CE51-3AE1-4208-A4DB-6811AC875B11}" dt="2023-04-10T05:21:37.860" v="7775" actId="11529"/>
          <ac:cxnSpMkLst>
            <pc:docMk/>
            <pc:sldMk cId="437021867" sldId="344"/>
            <ac:cxnSpMk id="70" creationId="{F87B399E-9525-4F53-07EA-76AC19418FEC}"/>
          </ac:cxnSpMkLst>
        </pc:cxnChg>
        <pc:cxnChg chg="add mod">
          <ac:chgData name="Sudvarg, Marion" userId="2bb9b31b-5f3c-4f72-8e1f-41eb276ee9c6" providerId="ADAL" clId="{DA68CE51-3AE1-4208-A4DB-6811AC875B11}" dt="2023-04-10T05:21:59.061" v="7782" actId="14100"/>
          <ac:cxnSpMkLst>
            <pc:docMk/>
            <pc:sldMk cId="437021867" sldId="344"/>
            <ac:cxnSpMk id="72" creationId="{9CB3EBD8-BDFD-2D81-85F5-C4205FA94327}"/>
          </ac:cxnSpMkLst>
        </pc:cxnChg>
        <pc:cxnChg chg="add del mod">
          <ac:chgData name="Sudvarg, Marion" userId="2bb9b31b-5f3c-4f72-8e1f-41eb276ee9c6" providerId="ADAL" clId="{DA68CE51-3AE1-4208-A4DB-6811AC875B11}" dt="2023-04-10T05:24:20.864" v="7816"/>
          <ac:cxnSpMkLst>
            <pc:docMk/>
            <pc:sldMk cId="437021867" sldId="344"/>
            <ac:cxnSpMk id="77" creationId="{CFD29CAF-AAF6-28E0-A9BF-C1C367C204E8}"/>
          </ac:cxnSpMkLst>
        </pc:cxnChg>
      </pc:sldChg>
      <pc:sldChg chg="addSp delSp modSp new mod ord modAnim">
        <pc:chgData name="Sudvarg, Marion" userId="2bb9b31b-5f3c-4f72-8e1f-41eb276ee9c6" providerId="ADAL" clId="{DA68CE51-3AE1-4208-A4DB-6811AC875B11}" dt="2023-04-10T05:37:34.091" v="7909" actId="478"/>
        <pc:sldMkLst>
          <pc:docMk/>
          <pc:sldMk cId="577913106" sldId="345"/>
        </pc:sldMkLst>
        <pc:spChg chg="del">
          <ac:chgData name="Sudvarg, Marion" userId="2bb9b31b-5f3c-4f72-8e1f-41eb276ee9c6" providerId="ADAL" clId="{DA68CE51-3AE1-4208-A4DB-6811AC875B11}" dt="2023-04-10T05:22:38.695" v="7791" actId="478"/>
          <ac:spMkLst>
            <pc:docMk/>
            <pc:sldMk cId="577913106" sldId="345"/>
            <ac:spMk id="2" creationId="{0A851986-76AD-5478-DB6C-A304C3F18527}"/>
          </ac:spMkLst>
        </pc:spChg>
        <pc:spChg chg="mod">
          <ac:chgData name="Sudvarg, Marion" userId="2bb9b31b-5f3c-4f72-8e1f-41eb276ee9c6" providerId="ADAL" clId="{DA68CE51-3AE1-4208-A4DB-6811AC875B11}" dt="2023-04-10T05:24:16.550" v="7814" actId="11"/>
          <ac:spMkLst>
            <pc:docMk/>
            <pc:sldMk cId="577913106" sldId="345"/>
            <ac:spMk id="3" creationId="{63C1BE11-88FE-BE6A-E6A4-94378500D452}"/>
          </ac:spMkLst>
        </pc:spChg>
        <pc:spChg chg="add mod">
          <ac:chgData name="Sudvarg, Marion" userId="2bb9b31b-5f3c-4f72-8e1f-41eb276ee9c6" providerId="ADAL" clId="{DA68CE51-3AE1-4208-A4DB-6811AC875B11}" dt="2023-04-10T05:22:39.545" v="7792"/>
          <ac:spMkLst>
            <pc:docMk/>
            <pc:sldMk cId="577913106" sldId="345"/>
            <ac:spMk id="6" creationId="{8EEE961D-934C-40A5-258D-8EE04BE1ABAD}"/>
          </ac:spMkLst>
        </pc:spChg>
        <pc:spChg chg="mod topLvl">
          <ac:chgData name="Sudvarg, Marion" userId="2bb9b31b-5f3c-4f72-8e1f-41eb276ee9c6" providerId="ADAL" clId="{DA68CE51-3AE1-4208-A4DB-6811AC875B11}" dt="2023-04-10T05:29:28.839" v="7873"/>
          <ac:spMkLst>
            <pc:docMk/>
            <pc:sldMk cId="577913106" sldId="345"/>
            <ac:spMk id="9" creationId="{D4EB1EF0-2595-1B71-528F-01FC7FABBC05}"/>
          </ac:spMkLst>
        </pc:spChg>
        <pc:spChg chg="add mod">
          <ac:chgData name="Sudvarg, Marion" userId="2bb9b31b-5f3c-4f72-8e1f-41eb276ee9c6" providerId="ADAL" clId="{DA68CE51-3AE1-4208-A4DB-6811AC875B11}" dt="2023-04-10T05:23:09.566" v="7800"/>
          <ac:spMkLst>
            <pc:docMk/>
            <pc:sldMk cId="577913106" sldId="345"/>
            <ac:spMk id="10" creationId="{1580217A-B92B-0C8B-EEFB-484FD8FCB33C}"/>
          </ac:spMkLst>
        </pc:spChg>
        <pc:spChg chg="add del mod">
          <ac:chgData name="Sudvarg, Marion" userId="2bb9b31b-5f3c-4f72-8e1f-41eb276ee9c6" providerId="ADAL" clId="{DA68CE51-3AE1-4208-A4DB-6811AC875B11}" dt="2023-04-10T05:24:26.152" v="7818"/>
          <ac:spMkLst>
            <pc:docMk/>
            <pc:sldMk cId="577913106" sldId="345"/>
            <ac:spMk id="12" creationId="{318E84E0-AED2-14FB-923D-575DC46D1D8F}"/>
          </ac:spMkLst>
        </pc:spChg>
        <pc:spChg chg="add mod">
          <ac:chgData name="Sudvarg, Marion" userId="2bb9b31b-5f3c-4f72-8e1f-41eb276ee9c6" providerId="ADAL" clId="{DA68CE51-3AE1-4208-A4DB-6811AC875B11}" dt="2023-04-10T05:25:16.454" v="7846" actId="164"/>
          <ac:spMkLst>
            <pc:docMk/>
            <pc:sldMk cId="577913106" sldId="345"/>
            <ac:spMk id="14" creationId="{90A1D54E-2F4B-2225-F941-8C79F9CF7FBD}"/>
          </ac:spMkLst>
        </pc:spChg>
        <pc:spChg chg="add mod">
          <ac:chgData name="Sudvarg, Marion" userId="2bb9b31b-5f3c-4f72-8e1f-41eb276ee9c6" providerId="ADAL" clId="{DA68CE51-3AE1-4208-A4DB-6811AC875B11}" dt="2023-04-10T05:25:21.064" v="7847" actId="164"/>
          <ac:spMkLst>
            <pc:docMk/>
            <pc:sldMk cId="577913106" sldId="345"/>
            <ac:spMk id="16" creationId="{D383E4C7-1063-3127-2BD0-DF5D903D387A}"/>
          </ac:spMkLst>
        </pc:spChg>
        <pc:spChg chg="mod">
          <ac:chgData name="Sudvarg, Marion" userId="2bb9b31b-5f3c-4f72-8e1f-41eb276ee9c6" providerId="ADAL" clId="{DA68CE51-3AE1-4208-A4DB-6811AC875B11}" dt="2023-04-10T05:29:21.728" v="7870"/>
          <ac:spMkLst>
            <pc:docMk/>
            <pc:sldMk cId="577913106" sldId="345"/>
            <ac:spMk id="25" creationId="{0860752A-4251-93B0-9BD5-576385D59DE5}"/>
          </ac:spMkLst>
        </pc:spChg>
        <pc:grpChg chg="add del mod">
          <ac:chgData name="Sudvarg, Marion" userId="2bb9b31b-5f3c-4f72-8e1f-41eb276ee9c6" providerId="ADAL" clId="{DA68CE51-3AE1-4208-A4DB-6811AC875B11}" dt="2023-04-10T05:29:28.090" v="7872" actId="478"/>
          <ac:grpSpMkLst>
            <pc:docMk/>
            <pc:sldMk cId="577913106" sldId="345"/>
            <ac:grpSpMk id="7" creationId="{715D9DCC-D0B7-6037-048D-576D3C8C22DD}"/>
          </ac:grpSpMkLst>
        </pc:grpChg>
        <pc:grpChg chg="add mod">
          <ac:chgData name="Sudvarg, Marion" userId="2bb9b31b-5f3c-4f72-8e1f-41eb276ee9c6" providerId="ADAL" clId="{DA68CE51-3AE1-4208-A4DB-6811AC875B11}" dt="2023-04-10T05:25:16.454" v="7846" actId="164"/>
          <ac:grpSpMkLst>
            <pc:docMk/>
            <pc:sldMk cId="577913106" sldId="345"/>
            <ac:grpSpMk id="21" creationId="{221FA632-7E4E-12A5-42E4-CBD93106957A}"/>
          </ac:grpSpMkLst>
        </pc:grpChg>
        <pc:grpChg chg="add mod">
          <ac:chgData name="Sudvarg, Marion" userId="2bb9b31b-5f3c-4f72-8e1f-41eb276ee9c6" providerId="ADAL" clId="{DA68CE51-3AE1-4208-A4DB-6811AC875B11}" dt="2023-04-10T05:25:21.064" v="7847" actId="164"/>
          <ac:grpSpMkLst>
            <pc:docMk/>
            <pc:sldMk cId="577913106" sldId="345"/>
            <ac:grpSpMk id="22" creationId="{7D0699EF-2DE7-2087-A2C4-3CD5D84C48F5}"/>
          </ac:grpSpMkLst>
        </pc:grpChg>
        <pc:grpChg chg="add del mod">
          <ac:chgData name="Sudvarg, Marion" userId="2bb9b31b-5f3c-4f72-8e1f-41eb276ee9c6" providerId="ADAL" clId="{DA68CE51-3AE1-4208-A4DB-6811AC875B11}" dt="2023-04-10T05:29:27.511" v="7871"/>
          <ac:grpSpMkLst>
            <pc:docMk/>
            <pc:sldMk cId="577913106" sldId="345"/>
            <ac:grpSpMk id="23" creationId="{880A3A3B-D8B2-B49D-C46A-54EBC62EA7AC}"/>
          </ac:grpSpMkLst>
        </pc:grpChg>
        <pc:picChg chg="add del mod topLvl">
          <ac:chgData name="Sudvarg, Marion" userId="2bb9b31b-5f3c-4f72-8e1f-41eb276ee9c6" providerId="ADAL" clId="{DA68CE51-3AE1-4208-A4DB-6811AC875B11}" dt="2023-04-10T05:29:28.090" v="7872" actId="478"/>
          <ac:picMkLst>
            <pc:docMk/>
            <pc:sldMk cId="577913106" sldId="345"/>
            <ac:picMk id="8" creationId="{291AC273-FED6-598F-48B3-F4CBF8410C1B}"/>
          </ac:picMkLst>
        </pc:picChg>
        <pc:picChg chg="mod">
          <ac:chgData name="Sudvarg, Marion" userId="2bb9b31b-5f3c-4f72-8e1f-41eb276ee9c6" providerId="ADAL" clId="{DA68CE51-3AE1-4208-A4DB-6811AC875B11}" dt="2023-04-10T05:29:21.728" v="7870"/>
          <ac:picMkLst>
            <pc:docMk/>
            <pc:sldMk cId="577913106" sldId="345"/>
            <ac:picMk id="24" creationId="{6D6B7EC2-4065-4F82-9592-6EC32CC99246}"/>
          </ac:picMkLst>
        </pc:picChg>
        <pc:picChg chg="add del mod">
          <ac:chgData name="Sudvarg, Marion" userId="2bb9b31b-5f3c-4f72-8e1f-41eb276ee9c6" providerId="ADAL" clId="{DA68CE51-3AE1-4208-A4DB-6811AC875B11}" dt="2023-04-10T05:37:34.091" v="7909" actId="478"/>
          <ac:picMkLst>
            <pc:docMk/>
            <pc:sldMk cId="577913106" sldId="345"/>
            <ac:picMk id="26" creationId="{8B29FA6C-1CC5-2312-6DD1-1805F00911A3}"/>
          </ac:picMkLst>
        </pc:picChg>
        <pc:picChg chg="add del mod">
          <ac:chgData name="Sudvarg, Marion" userId="2bb9b31b-5f3c-4f72-8e1f-41eb276ee9c6" providerId="ADAL" clId="{DA68CE51-3AE1-4208-A4DB-6811AC875B11}" dt="2023-04-10T05:37:34.091" v="7909" actId="478"/>
          <ac:picMkLst>
            <pc:docMk/>
            <pc:sldMk cId="577913106" sldId="345"/>
            <ac:picMk id="27" creationId="{187FF5DC-11F3-C980-47AE-9F44BE0895AE}"/>
          </ac:picMkLst>
        </pc:picChg>
        <pc:cxnChg chg="add del mod">
          <ac:chgData name="Sudvarg, Marion" userId="2bb9b31b-5f3c-4f72-8e1f-41eb276ee9c6" providerId="ADAL" clId="{DA68CE51-3AE1-4208-A4DB-6811AC875B11}" dt="2023-04-10T05:24:26.152" v="7818"/>
          <ac:cxnSpMkLst>
            <pc:docMk/>
            <pc:sldMk cId="577913106" sldId="345"/>
            <ac:cxnSpMk id="11" creationId="{028D086E-B319-2A99-676B-BB409FA4FADE}"/>
          </ac:cxnSpMkLst>
        </pc:cxnChg>
        <pc:cxnChg chg="add del mod">
          <ac:chgData name="Sudvarg, Marion" userId="2bb9b31b-5f3c-4f72-8e1f-41eb276ee9c6" providerId="ADAL" clId="{DA68CE51-3AE1-4208-A4DB-6811AC875B11}" dt="2023-04-10T05:24:26.152" v="7818"/>
          <ac:cxnSpMkLst>
            <pc:docMk/>
            <pc:sldMk cId="577913106" sldId="345"/>
            <ac:cxnSpMk id="13" creationId="{015C95DC-EF8D-9744-E7F8-4A0E648CC6E3}"/>
          </ac:cxnSpMkLst>
        </pc:cxnChg>
        <pc:cxnChg chg="add mod">
          <ac:chgData name="Sudvarg, Marion" userId="2bb9b31b-5f3c-4f72-8e1f-41eb276ee9c6" providerId="ADAL" clId="{DA68CE51-3AE1-4208-A4DB-6811AC875B11}" dt="2023-04-10T05:25:16.454" v="7846" actId="164"/>
          <ac:cxnSpMkLst>
            <pc:docMk/>
            <pc:sldMk cId="577913106" sldId="345"/>
            <ac:cxnSpMk id="15" creationId="{B21F8B7A-79B5-B432-E86E-4A9C1242A37C}"/>
          </ac:cxnSpMkLst>
        </pc:cxnChg>
        <pc:cxnChg chg="add mod">
          <ac:chgData name="Sudvarg, Marion" userId="2bb9b31b-5f3c-4f72-8e1f-41eb276ee9c6" providerId="ADAL" clId="{DA68CE51-3AE1-4208-A4DB-6811AC875B11}" dt="2023-04-10T05:25:21.064" v="7847" actId="164"/>
          <ac:cxnSpMkLst>
            <pc:docMk/>
            <pc:sldMk cId="577913106" sldId="345"/>
            <ac:cxnSpMk id="17" creationId="{4F0B1402-5B3D-D195-EDC8-E759F354D0A3}"/>
          </ac:cxnSpMkLst>
        </pc:cxnChg>
      </pc:sldChg>
      <pc:sldChg chg="new del">
        <pc:chgData name="Sudvarg, Marion" userId="2bb9b31b-5f3c-4f72-8e1f-41eb276ee9c6" providerId="ADAL" clId="{DA68CE51-3AE1-4208-A4DB-6811AC875B11}" dt="2023-04-10T05:22:28.347" v="7787" actId="47"/>
        <pc:sldMkLst>
          <pc:docMk/>
          <pc:sldMk cId="2875046746" sldId="345"/>
        </pc:sldMkLst>
      </pc:sldChg>
      <pc:sldChg chg="add modAnim">
        <pc:chgData name="Sudvarg, Marion" userId="2bb9b31b-5f3c-4f72-8e1f-41eb276ee9c6" providerId="ADAL" clId="{DA68CE51-3AE1-4208-A4DB-6811AC875B11}" dt="2023-04-12T02:51:41.648" v="16366"/>
        <pc:sldMkLst>
          <pc:docMk/>
          <pc:sldMk cId="618633499" sldId="346"/>
        </pc:sldMkLst>
      </pc:sldChg>
      <pc:sldChg chg="addSp delSp modSp add mod delAnim modAnim">
        <pc:chgData name="Sudvarg, Marion" userId="2bb9b31b-5f3c-4f72-8e1f-41eb276ee9c6" providerId="ADAL" clId="{DA68CE51-3AE1-4208-A4DB-6811AC875B11}" dt="2023-04-10T05:31:09.002" v="7901" actId="5793"/>
        <pc:sldMkLst>
          <pc:docMk/>
          <pc:sldMk cId="2799870228" sldId="347"/>
        </pc:sldMkLst>
        <pc:spChg chg="del">
          <ac:chgData name="Sudvarg, Marion" userId="2bb9b31b-5f3c-4f72-8e1f-41eb276ee9c6" providerId="ADAL" clId="{DA68CE51-3AE1-4208-A4DB-6811AC875B11}" dt="2023-04-10T05:28:53.784" v="7864" actId="478"/>
          <ac:spMkLst>
            <pc:docMk/>
            <pc:sldMk cId="2799870228" sldId="347"/>
            <ac:spMk id="3" creationId="{63C1BE11-88FE-BE6A-E6A4-94378500D452}"/>
          </ac:spMkLst>
        </pc:spChg>
        <pc:spChg chg="mod">
          <ac:chgData name="Sudvarg, Marion" userId="2bb9b31b-5f3c-4f72-8e1f-41eb276ee9c6" providerId="ADAL" clId="{DA68CE51-3AE1-4208-A4DB-6811AC875B11}" dt="2023-04-10T05:31:09.002" v="7901" actId="5793"/>
          <ac:spMkLst>
            <pc:docMk/>
            <pc:sldMk cId="2799870228" sldId="347"/>
            <ac:spMk id="6" creationId="{8EEE961D-934C-40A5-258D-8EE04BE1ABAD}"/>
          </ac:spMkLst>
        </pc:spChg>
        <pc:spChg chg="mod topLvl">
          <ac:chgData name="Sudvarg, Marion" userId="2bb9b31b-5f3c-4f72-8e1f-41eb276ee9c6" providerId="ADAL" clId="{DA68CE51-3AE1-4208-A4DB-6811AC875B11}" dt="2023-04-10T05:30:52.818" v="7886" actId="164"/>
          <ac:spMkLst>
            <pc:docMk/>
            <pc:sldMk cId="2799870228" sldId="347"/>
            <ac:spMk id="9" creationId="{D4EB1EF0-2595-1B71-528F-01FC7FABBC05}"/>
          </ac:spMkLst>
        </pc:spChg>
        <pc:spChg chg="del">
          <ac:chgData name="Sudvarg, Marion" userId="2bb9b31b-5f3c-4f72-8e1f-41eb276ee9c6" providerId="ADAL" clId="{DA68CE51-3AE1-4208-A4DB-6811AC875B11}" dt="2023-04-10T05:28:56.279" v="7865" actId="478"/>
          <ac:spMkLst>
            <pc:docMk/>
            <pc:sldMk cId="2799870228" sldId="347"/>
            <ac:spMk id="10" creationId="{1580217A-B92B-0C8B-EEFB-484FD8FCB33C}"/>
          </ac:spMkLst>
        </pc:spChg>
        <pc:spChg chg="add mod">
          <ac:chgData name="Sudvarg, Marion" userId="2bb9b31b-5f3c-4f72-8e1f-41eb276ee9c6" providerId="ADAL" clId="{DA68CE51-3AE1-4208-A4DB-6811AC875B11}" dt="2023-04-10T05:28:53.784" v="7864" actId="478"/>
          <ac:spMkLst>
            <pc:docMk/>
            <pc:sldMk cId="2799870228" sldId="347"/>
            <ac:spMk id="11" creationId="{1B8C20E1-7ACC-2801-9F3B-A442874444AE}"/>
          </ac:spMkLst>
        </pc:spChg>
        <pc:spChg chg="del mod topLvl">
          <ac:chgData name="Sudvarg, Marion" userId="2bb9b31b-5f3c-4f72-8e1f-41eb276ee9c6" providerId="ADAL" clId="{DA68CE51-3AE1-4208-A4DB-6811AC875B11}" dt="2023-04-10T05:30:23.349" v="7881" actId="478"/>
          <ac:spMkLst>
            <pc:docMk/>
            <pc:sldMk cId="2799870228" sldId="347"/>
            <ac:spMk id="18" creationId="{BE01AEEF-CDB1-7754-2E13-9E01773E52A6}"/>
          </ac:spMkLst>
        </pc:spChg>
        <pc:grpChg chg="del">
          <ac:chgData name="Sudvarg, Marion" userId="2bb9b31b-5f3c-4f72-8e1f-41eb276ee9c6" providerId="ADAL" clId="{DA68CE51-3AE1-4208-A4DB-6811AC875B11}" dt="2023-04-10T05:30:25.289" v="7882" actId="478"/>
          <ac:grpSpMkLst>
            <pc:docMk/>
            <pc:sldMk cId="2799870228" sldId="347"/>
            <ac:grpSpMk id="7" creationId="{715D9DCC-D0B7-6037-048D-576D3C8C22DD}"/>
          </ac:grpSpMkLst>
        </pc:grpChg>
        <pc:grpChg chg="add del mod">
          <ac:chgData name="Sudvarg, Marion" userId="2bb9b31b-5f3c-4f72-8e1f-41eb276ee9c6" providerId="ADAL" clId="{DA68CE51-3AE1-4208-A4DB-6811AC875B11}" dt="2023-04-10T05:30:23.349" v="7881" actId="478"/>
          <ac:grpSpMkLst>
            <pc:docMk/>
            <pc:sldMk cId="2799870228" sldId="347"/>
            <ac:grpSpMk id="12" creationId="{4D8E6D95-5074-166E-E4D7-2E6233E458F3}"/>
          </ac:grpSpMkLst>
        </pc:grpChg>
        <pc:grpChg chg="add mod">
          <ac:chgData name="Sudvarg, Marion" userId="2bb9b31b-5f3c-4f72-8e1f-41eb276ee9c6" providerId="ADAL" clId="{DA68CE51-3AE1-4208-A4DB-6811AC875B11}" dt="2023-04-10T05:30:52.818" v="7886" actId="164"/>
          <ac:grpSpMkLst>
            <pc:docMk/>
            <pc:sldMk cId="2799870228" sldId="347"/>
            <ac:grpSpMk id="19" creationId="{FD3CD109-2A5D-A4B1-E53F-2B21555FFC2C}"/>
          </ac:grpSpMkLst>
        </pc:grpChg>
        <pc:grpChg chg="del">
          <ac:chgData name="Sudvarg, Marion" userId="2bb9b31b-5f3c-4f72-8e1f-41eb276ee9c6" providerId="ADAL" clId="{DA68CE51-3AE1-4208-A4DB-6811AC875B11}" dt="2023-04-10T05:30:16.719" v="7880" actId="478"/>
          <ac:grpSpMkLst>
            <pc:docMk/>
            <pc:sldMk cId="2799870228" sldId="347"/>
            <ac:grpSpMk id="21" creationId="{221FA632-7E4E-12A5-42E4-CBD93106957A}"/>
          </ac:grpSpMkLst>
        </pc:grpChg>
        <pc:grpChg chg="del">
          <ac:chgData name="Sudvarg, Marion" userId="2bb9b31b-5f3c-4f72-8e1f-41eb276ee9c6" providerId="ADAL" clId="{DA68CE51-3AE1-4208-A4DB-6811AC875B11}" dt="2023-04-10T05:30:16.719" v="7880" actId="478"/>
          <ac:grpSpMkLst>
            <pc:docMk/>
            <pc:sldMk cId="2799870228" sldId="347"/>
            <ac:grpSpMk id="22" creationId="{7D0699EF-2DE7-2087-A2C4-3CD5D84C48F5}"/>
          </ac:grpSpMkLst>
        </pc:grpChg>
        <pc:picChg chg="del topLvl">
          <ac:chgData name="Sudvarg, Marion" userId="2bb9b31b-5f3c-4f72-8e1f-41eb276ee9c6" providerId="ADAL" clId="{DA68CE51-3AE1-4208-A4DB-6811AC875B11}" dt="2023-04-10T05:30:25.289" v="7882" actId="478"/>
          <ac:picMkLst>
            <pc:docMk/>
            <pc:sldMk cId="2799870228" sldId="347"/>
            <ac:picMk id="8" creationId="{291AC273-FED6-598F-48B3-F4CBF8410C1B}"/>
          </ac:picMkLst>
        </pc:picChg>
        <pc:picChg chg="mod topLvl">
          <ac:chgData name="Sudvarg, Marion" userId="2bb9b31b-5f3c-4f72-8e1f-41eb276ee9c6" providerId="ADAL" clId="{DA68CE51-3AE1-4208-A4DB-6811AC875B11}" dt="2023-04-10T05:30:52.818" v="7886" actId="164"/>
          <ac:picMkLst>
            <pc:docMk/>
            <pc:sldMk cId="2799870228" sldId="347"/>
            <ac:picMk id="13" creationId="{F8CD4BB5-F738-5EC7-3C6C-89C438D044C6}"/>
          </ac:picMkLst>
        </pc:picChg>
        <pc:cxnChg chg="mod">
          <ac:chgData name="Sudvarg, Marion" userId="2bb9b31b-5f3c-4f72-8e1f-41eb276ee9c6" providerId="ADAL" clId="{DA68CE51-3AE1-4208-A4DB-6811AC875B11}" dt="2023-04-10T05:30:16.719" v="7880" actId="478"/>
          <ac:cxnSpMkLst>
            <pc:docMk/>
            <pc:sldMk cId="2799870228" sldId="347"/>
            <ac:cxnSpMk id="17" creationId="{4F0B1402-5B3D-D195-EDC8-E759F354D0A3}"/>
          </ac:cxnSpMkLst>
        </pc:cxnChg>
      </pc:sldChg>
      <pc:sldChg chg="addSp delSp modSp mod delAnim modAnim">
        <pc:chgData name="Sudvarg, Marion" userId="2bb9b31b-5f3c-4f72-8e1f-41eb276ee9c6" providerId="ADAL" clId="{DA68CE51-3AE1-4208-A4DB-6811AC875B11}" dt="2023-04-11T12:37:26.357" v="16314"/>
        <pc:sldMkLst>
          <pc:docMk/>
          <pc:sldMk cId="837194404" sldId="348"/>
        </pc:sldMkLst>
        <pc:spChg chg="mod">
          <ac:chgData name="Sudvarg, Marion" userId="2bb9b31b-5f3c-4f72-8e1f-41eb276ee9c6" providerId="ADAL" clId="{DA68CE51-3AE1-4208-A4DB-6811AC875B11}" dt="2023-04-11T12:37:26.357" v="16314"/>
          <ac:spMkLst>
            <pc:docMk/>
            <pc:sldMk cId="837194404" sldId="348"/>
            <ac:spMk id="7" creationId="{3724CCB2-B29F-AF4A-5990-AF062C248315}"/>
          </ac:spMkLst>
        </pc:spChg>
        <pc:spChg chg="add del">
          <ac:chgData name="Sudvarg, Marion" userId="2bb9b31b-5f3c-4f72-8e1f-41eb276ee9c6" providerId="ADAL" clId="{DA68CE51-3AE1-4208-A4DB-6811AC875B11}" dt="2023-04-11T05:34:25.088" v="8312" actId="478"/>
          <ac:spMkLst>
            <pc:docMk/>
            <pc:sldMk cId="837194404" sldId="348"/>
            <ac:spMk id="8" creationId="{65D970BD-EA9B-47E5-5DE8-481374098858}"/>
          </ac:spMkLst>
        </pc:spChg>
        <pc:spChg chg="add mod">
          <ac:chgData name="Sudvarg, Marion" userId="2bb9b31b-5f3c-4f72-8e1f-41eb276ee9c6" providerId="ADAL" clId="{DA68CE51-3AE1-4208-A4DB-6811AC875B11}" dt="2023-04-11T10:14:24.827" v="10323"/>
          <ac:spMkLst>
            <pc:docMk/>
            <pc:sldMk cId="837194404" sldId="348"/>
            <ac:spMk id="10" creationId="{73E58176-401F-0E82-5D0C-2A628FADEFF1}"/>
          </ac:spMkLst>
        </pc:spChg>
        <pc:grpChg chg="del">
          <ac:chgData name="Sudvarg, Marion" userId="2bb9b31b-5f3c-4f72-8e1f-41eb276ee9c6" providerId="ADAL" clId="{DA68CE51-3AE1-4208-A4DB-6811AC875B11}" dt="2023-04-11T12:37:25.717" v="16313" actId="478"/>
          <ac:grpSpMkLst>
            <pc:docMk/>
            <pc:sldMk cId="837194404" sldId="348"/>
            <ac:grpSpMk id="2" creationId="{FADA2922-2887-1E97-9F81-D9DE92EE6C83}"/>
          </ac:grpSpMkLst>
        </pc:grpChg>
        <pc:grpChg chg="del">
          <ac:chgData name="Sudvarg, Marion" userId="2bb9b31b-5f3c-4f72-8e1f-41eb276ee9c6" providerId="ADAL" clId="{DA68CE51-3AE1-4208-A4DB-6811AC875B11}" dt="2023-04-11T10:17:05.904" v="10334" actId="478"/>
          <ac:grpSpMkLst>
            <pc:docMk/>
            <pc:sldMk cId="837194404" sldId="348"/>
            <ac:grpSpMk id="3" creationId="{4E7A4578-E340-00DD-7D01-30709DEC4C66}"/>
          </ac:grpSpMkLst>
        </pc:grpChg>
        <pc:grpChg chg="add mod">
          <ac:chgData name="Sudvarg, Marion" userId="2bb9b31b-5f3c-4f72-8e1f-41eb276ee9c6" providerId="ADAL" clId="{DA68CE51-3AE1-4208-A4DB-6811AC875B11}" dt="2023-04-11T12:37:26.357" v="16314"/>
          <ac:grpSpMkLst>
            <pc:docMk/>
            <pc:sldMk cId="837194404" sldId="348"/>
            <ac:grpSpMk id="3" creationId="{AABC4988-DE98-2893-805A-5A38E1CA47A5}"/>
          </ac:grpSpMkLst>
        </pc:grpChg>
        <pc:picChg chg="mod">
          <ac:chgData name="Sudvarg, Marion" userId="2bb9b31b-5f3c-4f72-8e1f-41eb276ee9c6" providerId="ADAL" clId="{DA68CE51-3AE1-4208-A4DB-6811AC875B11}" dt="2023-04-11T12:37:26.357" v="16314"/>
          <ac:picMkLst>
            <pc:docMk/>
            <pc:sldMk cId="837194404" sldId="348"/>
            <ac:picMk id="8" creationId="{AE4BC553-43DF-771B-CED9-322C92EBFD09}"/>
          </ac:picMkLst>
        </pc:picChg>
      </pc:sldChg>
      <pc:sldChg chg="addSp delSp modSp mod addAnim delAnim modAnim">
        <pc:chgData name="Sudvarg, Marion" userId="2bb9b31b-5f3c-4f72-8e1f-41eb276ee9c6" providerId="ADAL" clId="{DA68CE51-3AE1-4208-A4DB-6811AC875B11}" dt="2023-04-12T03:04:06.148" v="16379"/>
        <pc:sldMkLst>
          <pc:docMk/>
          <pc:sldMk cId="3928080740" sldId="349"/>
        </pc:sldMkLst>
        <pc:spChg chg="add del">
          <ac:chgData name="Sudvarg, Marion" userId="2bb9b31b-5f3c-4f72-8e1f-41eb276ee9c6" providerId="ADAL" clId="{DA68CE51-3AE1-4208-A4DB-6811AC875B11}" dt="2023-04-11T12:38:14.132" v="16316" actId="478"/>
          <ac:spMkLst>
            <pc:docMk/>
            <pc:sldMk cId="3928080740" sldId="349"/>
            <ac:spMk id="8" creationId="{8CCCD949-ABA8-A127-1CB8-0687EAB7B997}"/>
          </ac:spMkLst>
        </pc:spChg>
        <pc:grpChg chg="mod">
          <ac:chgData name="Sudvarg, Marion" userId="2bb9b31b-5f3c-4f72-8e1f-41eb276ee9c6" providerId="ADAL" clId="{DA68CE51-3AE1-4208-A4DB-6811AC875B11}" dt="2023-04-11T10:13:29.805" v="10318" actId="1036"/>
          <ac:grpSpMkLst>
            <pc:docMk/>
            <pc:sldMk cId="3928080740" sldId="349"/>
            <ac:grpSpMk id="24" creationId="{78FED596-1DE8-621E-43C0-EEA1F4D854A4}"/>
          </ac:grpSpMkLst>
        </pc:grpChg>
      </pc:sldChg>
      <pc:sldChg chg="modSp mod modAnim">
        <pc:chgData name="Sudvarg, Marion" userId="2bb9b31b-5f3c-4f72-8e1f-41eb276ee9c6" providerId="ADAL" clId="{DA68CE51-3AE1-4208-A4DB-6811AC875B11}" dt="2023-04-11T12:38:52.509" v="16321"/>
        <pc:sldMkLst>
          <pc:docMk/>
          <pc:sldMk cId="3233090042" sldId="350"/>
        </pc:sldMkLst>
        <pc:grpChg chg="mod">
          <ac:chgData name="Sudvarg, Marion" userId="2bb9b31b-5f3c-4f72-8e1f-41eb276ee9c6" providerId="ADAL" clId="{DA68CE51-3AE1-4208-A4DB-6811AC875B11}" dt="2023-04-11T10:13:34.344" v="10320" actId="1036"/>
          <ac:grpSpMkLst>
            <pc:docMk/>
            <pc:sldMk cId="3233090042" sldId="350"/>
            <ac:grpSpMk id="24" creationId="{78FED596-1DE8-621E-43C0-EEA1F4D854A4}"/>
          </ac:grpSpMkLst>
        </pc:grpChg>
      </pc:sldChg>
      <pc:sldChg chg="addSp delSp modSp mod delAnim modAnim">
        <pc:chgData name="Sudvarg, Marion" userId="2bb9b31b-5f3c-4f72-8e1f-41eb276ee9c6" providerId="ADAL" clId="{DA68CE51-3AE1-4208-A4DB-6811AC875B11}" dt="2023-04-12T02:59:01.909" v="16371" actId="478"/>
        <pc:sldMkLst>
          <pc:docMk/>
          <pc:sldMk cId="1163026058" sldId="351"/>
        </pc:sldMkLst>
        <pc:spChg chg="mod">
          <ac:chgData name="Sudvarg, Marion" userId="2bb9b31b-5f3c-4f72-8e1f-41eb276ee9c6" providerId="ADAL" clId="{DA68CE51-3AE1-4208-A4DB-6811AC875B11}" dt="2023-04-12T02:57:28.447" v="16367"/>
          <ac:spMkLst>
            <pc:docMk/>
            <pc:sldMk cId="1163026058" sldId="351"/>
            <ac:spMk id="7" creationId="{B65D5744-EB2B-068A-34DB-20C0BF235CD8}"/>
          </ac:spMkLst>
        </pc:spChg>
        <pc:spChg chg="mod">
          <ac:chgData name="Sudvarg, Marion" userId="2bb9b31b-5f3c-4f72-8e1f-41eb276ee9c6" providerId="ADAL" clId="{DA68CE51-3AE1-4208-A4DB-6811AC875B11}" dt="2023-04-12T02:57:28.447" v="16367"/>
          <ac:spMkLst>
            <pc:docMk/>
            <pc:sldMk cId="1163026058" sldId="351"/>
            <ac:spMk id="8" creationId="{8B95B5AA-DFF2-3D9C-8E50-8A52ED5349B2}"/>
          </ac:spMkLst>
        </pc:spChg>
        <pc:grpChg chg="add del mod">
          <ac:chgData name="Sudvarg, Marion" userId="2bb9b31b-5f3c-4f72-8e1f-41eb276ee9c6" providerId="ADAL" clId="{DA68CE51-3AE1-4208-A4DB-6811AC875B11}" dt="2023-04-12T02:59:01.909" v="16371" actId="478"/>
          <ac:grpSpMkLst>
            <pc:docMk/>
            <pc:sldMk cId="1163026058" sldId="351"/>
            <ac:grpSpMk id="2" creationId="{57B16EC0-BE19-20DC-1B7E-BB7DDD12CCEB}"/>
          </ac:grpSpMkLst>
        </pc:grpChg>
      </pc:sldChg>
      <pc:sldChg chg="modSp mod">
        <pc:chgData name="Sudvarg, Marion" userId="2bb9b31b-5f3c-4f72-8e1f-41eb276ee9c6" providerId="ADAL" clId="{DA68CE51-3AE1-4208-A4DB-6811AC875B11}" dt="2023-04-12T03:01:51.996" v="16374" actId="1036"/>
        <pc:sldMkLst>
          <pc:docMk/>
          <pc:sldMk cId="383085773" sldId="352"/>
        </pc:sldMkLst>
        <pc:spChg chg="mod">
          <ac:chgData name="Sudvarg, Marion" userId="2bb9b31b-5f3c-4f72-8e1f-41eb276ee9c6" providerId="ADAL" clId="{DA68CE51-3AE1-4208-A4DB-6811AC875B11}" dt="2023-04-12T03:01:51.996" v="16374" actId="1036"/>
          <ac:spMkLst>
            <pc:docMk/>
            <pc:sldMk cId="383085773" sldId="352"/>
            <ac:spMk id="8" creationId="{691FE5E4-885A-730A-3DE3-B50D1C6F6B9D}"/>
          </ac:spMkLst>
        </pc:spChg>
        <pc:spChg chg="mod">
          <ac:chgData name="Sudvarg, Marion" userId="2bb9b31b-5f3c-4f72-8e1f-41eb276ee9c6" providerId="ADAL" clId="{DA68CE51-3AE1-4208-A4DB-6811AC875B11}" dt="2023-04-12T03:01:51.996" v="16374" actId="1036"/>
          <ac:spMkLst>
            <pc:docMk/>
            <pc:sldMk cId="383085773" sldId="352"/>
            <ac:spMk id="9" creationId="{3A4ED544-A527-19E5-A28B-FC7B613DEB27}"/>
          </ac:spMkLst>
        </pc:spChg>
      </pc:sldChg>
      <pc:sldChg chg="modSp del mod">
        <pc:chgData name="Sudvarg, Marion" userId="2bb9b31b-5f3c-4f72-8e1f-41eb276ee9c6" providerId="ADAL" clId="{DA68CE51-3AE1-4208-A4DB-6811AC875B11}" dt="2023-04-11T10:51:18.484" v="11287" actId="47"/>
        <pc:sldMkLst>
          <pc:docMk/>
          <pc:sldMk cId="3055715548" sldId="355"/>
        </pc:sldMkLst>
        <pc:spChg chg="mod">
          <ac:chgData name="Sudvarg, Marion" userId="2bb9b31b-5f3c-4f72-8e1f-41eb276ee9c6" providerId="ADAL" clId="{DA68CE51-3AE1-4208-A4DB-6811AC875B11}" dt="2023-04-11T07:43:04.976" v="10272" actId="20577"/>
          <ac:spMkLst>
            <pc:docMk/>
            <pc:sldMk cId="3055715548" sldId="355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0:49:19.352" v="11001" actId="20577"/>
          <ac:spMkLst>
            <pc:docMk/>
            <pc:sldMk cId="3055715548" sldId="355"/>
            <ac:spMk id="8" creationId="{258EA0FE-FE3A-8823-E4D4-B4BCA6482A71}"/>
          </ac:spMkLst>
        </pc:spChg>
      </pc:sldChg>
      <pc:sldChg chg="ord">
        <pc:chgData name="Sudvarg, Marion" userId="2bb9b31b-5f3c-4f72-8e1f-41eb276ee9c6" providerId="ADAL" clId="{DA68CE51-3AE1-4208-A4DB-6811AC875B11}" dt="2023-04-11T10:51:21.385" v="11289"/>
        <pc:sldMkLst>
          <pc:docMk/>
          <pc:sldMk cId="3786189091" sldId="356"/>
        </pc:sldMkLst>
      </pc:sldChg>
      <pc:sldChg chg="addSp delSp modSp mod ord addAnim delAnim modAnim">
        <pc:chgData name="Sudvarg, Marion" userId="2bb9b31b-5f3c-4f72-8e1f-41eb276ee9c6" providerId="ADAL" clId="{DA68CE51-3AE1-4208-A4DB-6811AC875B11}" dt="2023-04-11T11:01:48.368" v="11619" actId="1076"/>
        <pc:sldMkLst>
          <pc:docMk/>
          <pc:sldMk cId="8576720" sldId="357"/>
        </pc:sldMkLst>
        <pc:spChg chg="mod">
          <ac:chgData name="Sudvarg, Marion" userId="2bb9b31b-5f3c-4f72-8e1f-41eb276ee9c6" providerId="ADAL" clId="{DA68CE51-3AE1-4208-A4DB-6811AC875B11}" dt="2023-04-11T10:52:52.532" v="11319" actId="14100"/>
          <ac:spMkLst>
            <pc:docMk/>
            <pc:sldMk cId="8576720" sldId="357"/>
            <ac:spMk id="2" creationId="{64C713AE-50E5-23A5-F8E9-B6791546436C}"/>
          </ac:spMkLst>
        </pc:spChg>
        <pc:spChg chg="mod">
          <ac:chgData name="Sudvarg, Marion" userId="2bb9b31b-5f3c-4f72-8e1f-41eb276ee9c6" providerId="ADAL" clId="{DA68CE51-3AE1-4208-A4DB-6811AC875B11}" dt="2023-04-11T11:01:48.368" v="11619" actId="1076"/>
          <ac:spMkLst>
            <pc:docMk/>
            <pc:sldMk cId="8576720" sldId="357"/>
            <ac:spMk id="3" creationId="{2A385E0F-7D31-8490-9EF8-FC4C5AC322F0}"/>
          </ac:spMkLst>
        </pc:spChg>
        <pc:spChg chg="add mod">
          <ac:chgData name="Sudvarg, Marion" userId="2bb9b31b-5f3c-4f72-8e1f-41eb276ee9c6" providerId="ADAL" clId="{DA68CE51-3AE1-4208-A4DB-6811AC875B11}" dt="2023-04-11T11:01:44.087" v="11618" actId="1076"/>
          <ac:spMkLst>
            <pc:docMk/>
            <pc:sldMk cId="8576720" sldId="357"/>
            <ac:spMk id="7" creationId="{B2B74705-925C-FD46-7AD1-015D0253913F}"/>
          </ac:spMkLst>
        </pc:spChg>
        <pc:spChg chg="del">
          <ac:chgData name="Sudvarg, Marion" userId="2bb9b31b-5f3c-4f72-8e1f-41eb276ee9c6" providerId="ADAL" clId="{DA68CE51-3AE1-4208-A4DB-6811AC875B11}" dt="2023-04-11T10:51:56.782" v="11299" actId="478"/>
          <ac:spMkLst>
            <pc:docMk/>
            <pc:sldMk cId="8576720" sldId="357"/>
            <ac:spMk id="8" creationId="{05837C50-39F6-5D4A-6530-E5E4BBE51196}"/>
          </ac:spMkLst>
        </pc:spChg>
        <pc:spChg chg="add mod">
          <ac:chgData name="Sudvarg, Marion" userId="2bb9b31b-5f3c-4f72-8e1f-41eb276ee9c6" providerId="ADAL" clId="{DA68CE51-3AE1-4208-A4DB-6811AC875B11}" dt="2023-04-11T10:54:37.958" v="11328" actId="122"/>
          <ac:spMkLst>
            <pc:docMk/>
            <pc:sldMk cId="8576720" sldId="357"/>
            <ac:spMk id="10" creationId="{532819F9-F5A3-4F84-AD1F-6F81BDAAC31D}"/>
          </ac:spMkLst>
        </pc:spChg>
        <pc:picChg chg="add mod">
          <ac:chgData name="Sudvarg, Marion" userId="2bb9b31b-5f3c-4f72-8e1f-41eb276ee9c6" providerId="ADAL" clId="{DA68CE51-3AE1-4208-A4DB-6811AC875B11}" dt="2023-04-11T10:52:33.934" v="11316" actId="1038"/>
          <ac:picMkLst>
            <pc:docMk/>
            <pc:sldMk cId="8576720" sldId="357"/>
            <ac:picMk id="6" creationId="{0E91B2A2-152D-F464-E7CA-6CB2B5AC4AF7}"/>
          </ac:picMkLst>
        </pc:picChg>
        <pc:picChg chg="del">
          <ac:chgData name="Sudvarg, Marion" userId="2bb9b31b-5f3c-4f72-8e1f-41eb276ee9c6" providerId="ADAL" clId="{DA68CE51-3AE1-4208-A4DB-6811AC875B11}" dt="2023-04-11T10:51:54.122" v="11298" actId="478"/>
          <ac:picMkLst>
            <pc:docMk/>
            <pc:sldMk cId="8576720" sldId="357"/>
            <ac:picMk id="7" creationId="{DD3D4ADE-B3DE-271E-C31D-FAA47AF5C6BD}"/>
          </ac:picMkLst>
        </pc:picChg>
        <pc:picChg chg="add mod">
          <ac:chgData name="Sudvarg, Marion" userId="2bb9b31b-5f3c-4f72-8e1f-41eb276ee9c6" providerId="ADAL" clId="{DA68CE51-3AE1-4208-A4DB-6811AC875B11}" dt="2023-04-11T11:01:38.813" v="11617" actId="1076"/>
          <ac:picMkLst>
            <pc:docMk/>
            <pc:sldMk cId="8576720" sldId="357"/>
            <ac:picMk id="9" creationId="{EB5901BC-59C0-3027-30D8-2A2C1B1BB9EC}"/>
          </ac:picMkLst>
        </pc:picChg>
      </pc:sldChg>
      <pc:sldChg chg="addSp delSp modSp add mod delAnim modAnim">
        <pc:chgData name="Sudvarg, Marion" userId="2bb9b31b-5f3c-4f72-8e1f-41eb276ee9c6" providerId="ADAL" clId="{DA68CE51-3AE1-4208-A4DB-6811AC875B11}" dt="2023-04-11T10:37:58.776" v="10897"/>
        <pc:sldMkLst>
          <pc:docMk/>
          <pc:sldMk cId="3453529605" sldId="358"/>
        </pc:sldMkLst>
        <pc:spChg chg="del">
          <ac:chgData name="Sudvarg, Marion" userId="2bb9b31b-5f3c-4f72-8e1f-41eb276ee9c6" providerId="ADAL" clId="{DA68CE51-3AE1-4208-A4DB-6811AC875B11}" dt="2023-04-11T05:22:10.142" v="7950" actId="478"/>
          <ac:spMkLst>
            <pc:docMk/>
            <pc:sldMk cId="3453529605" sldId="358"/>
            <ac:spMk id="2" creationId="{84107B59-003A-7CCB-9E7B-FF0FBB265D94}"/>
          </ac:spMkLst>
        </pc:spChg>
        <pc:spChg chg="mod">
          <ac:chgData name="Sudvarg, Marion" userId="2bb9b31b-5f3c-4f72-8e1f-41eb276ee9c6" providerId="ADAL" clId="{DA68CE51-3AE1-4208-A4DB-6811AC875B11}" dt="2023-04-11T05:37:02.845" v="8496" actId="20577"/>
          <ac:spMkLst>
            <pc:docMk/>
            <pc:sldMk cId="3453529605" sldId="358"/>
            <ac:spMk id="6" creationId="{8EEE961D-934C-40A5-258D-8EE04BE1ABAD}"/>
          </ac:spMkLst>
        </pc:spChg>
        <pc:spChg chg="del">
          <ac:chgData name="Sudvarg, Marion" userId="2bb9b31b-5f3c-4f72-8e1f-41eb276ee9c6" providerId="ADAL" clId="{DA68CE51-3AE1-4208-A4DB-6811AC875B11}" dt="2023-04-11T05:22:11.731" v="7951" actId="478"/>
          <ac:spMkLst>
            <pc:docMk/>
            <pc:sldMk cId="3453529605" sldId="358"/>
            <ac:spMk id="7" creationId="{0BCC60A8-F9A1-D591-8FBB-4E70BA1CC5C2}"/>
          </ac:spMkLst>
        </pc:spChg>
        <pc:spChg chg="add mod">
          <ac:chgData name="Sudvarg, Marion" userId="2bb9b31b-5f3c-4f72-8e1f-41eb276ee9c6" providerId="ADAL" clId="{DA68CE51-3AE1-4208-A4DB-6811AC875B11}" dt="2023-04-11T05:21:45.250" v="7915"/>
          <ac:spMkLst>
            <pc:docMk/>
            <pc:sldMk cId="3453529605" sldId="358"/>
            <ac:spMk id="8" creationId="{8A0726A4-4A04-C357-DBD9-4AF8541FA531}"/>
          </ac:spMkLst>
        </pc:spChg>
        <pc:spChg chg="del">
          <ac:chgData name="Sudvarg, Marion" userId="2bb9b31b-5f3c-4f72-8e1f-41eb276ee9c6" providerId="ADAL" clId="{DA68CE51-3AE1-4208-A4DB-6811AC875B11}" dt="2023-04-11T05:22:07.364" v="7948" actId="478"/>
          <ac:spMkLst>
            <pc:docMk/>
            <pc:sldMk cId="3453529605" sldId="358"/>
            <ac:spMk id="10" creationId="{4F1CEB73-8CE9-F498-19BC-78980223D681}"/>
          </ac:spMkLst>
        </pc:spChg>
        <pc:spChg chg="mod">
          <ac:chgData name="Sudvarg, Marion" userId="2bb9b31b-5f3c-4f72-8e1f-41eb276ee9c6" providerId="ADAL" clId="{DA68CE51-3AE1-4208-A4DB-6811AC875B11}" dt="2023-04-11T05:48:39.296" v="8878" actId="14100"/>
          <ac:spMkLst>
            <pc:docMk/>
            <pc:sldMk cId="3453529605" sldId="358"/>
            <ac:spMk id="11" creationId="{1B8C20E1-7ACC-2801-9F3B-A442874444AE}"/>
          </ac:spMkLst>
        </pc:spChg>
        <pc:spChg chg="del">
          <ac:chgData name="Sudvarg, Marion" userId="2bb9b31b-5f3c-4f72-8e1f-41eb276ee9c6" providerId="ADAL" clId="{DA68CE51-3AE1-4208-A4DB-6811AC875B11}" dt="2023-04-11T05:27:40.376" v="7955" actId="478"/>
          <ac:spMkLst>
            <pc:docMk/>
            <pc:sldMk cId="3453529605" sldId="358"/>
            <ac:spMk id="22" creationId="{72E83C05-7810-B8F9-4F47-26BB7105AD8B}"/>
          </ac:spMkLst>
        </pc:spChg>
        <pc:spChg chg="del">
          <ac:chgData name="Sudvarg, Marion" userId="2bb9b31b-5f3c-4f72-8e1f-41eb276ee9c6" providerId="ADAL" clId="{DA68CE51-3AE1-4208-A4DB-6811AC875B11}" dt="2023-04-11T05:22:16.160" v="7953" actId="478"/>
          <ac:spMkLst>
            <pc:docMk/>
            <pc:sldMk cId="3453529605" sldId="358"/>
            <ac:spMk id="55" creationId="{0243F9AE-B2B4-6278-0B3C-E7D8A9801CD7}"/>
          </ac:spMkLst>
        </pc:spChg>
        <pc:spChg chg="del">
          <ac:chgData name="Sudvarg, Marion" userId="2bb9b31b-5f3c-4f72-8e1f-41eb276ee9c6" providerId="ADAL" clId="{DA68CE51-3AE1-4208-A4DB-6811AC875B11}" dt="2023-04-11T05:22:13.782" v="7952" actId="478"/>
          <ac:spMkLst>
            <pc:docMk/>
            <pc:sldMk cId="3453529605" sldId="358"/>
            <ac:spMk id="56" creationId="{CF45453B-C74A-A3F0-71B0-AC0371A2BEAF}"/>
          </ac:spMkLst>
        </pc:spChg>
        <pc:grpChg chg="del">
          <ac:chgData name="Sudvarg, Marion" userId="2bb9b31b-5f3c-4f72-8e1f-41eb276ee9c6" providerId="ADAL" clId="{DA68CE51-3AE1-4208-A4DB-6811AC875B11}" dt="2023-04-11T05:22:04.893" v="7947" actId="478"/>
          <ac:grpSpMkLst>
            <pc:docMk/>
            <pc:sldMk cId="3453529605" sldId="358"/>
            <ac:grpSpMk id="3" creationId="{4E7A4578-E340-00DD-7D01-30709DEC4C66}"/>
          </ac:grpSpMkLst>
        </pc:grpChg>
        <pc:grpChg chg="del">
          <ac:chgData name="Sudvarg, Marion" userId="2bb9b31b-5f3c-4f72-8e1f-41eb276ee9c6" providerId="ADAL" clId="{DA68CE51-3AE1-4208-A4DB-6811AC875B11}" dt="2023-04-11T05:22:08.101" v="7949" actId="478"/>
          <ac:grpSpMkLst>
            <pc:docMk/>
            <pc:sldMk cId="3453529605" sldId="358"/>
            <ac:grpSpMk id="24" creationId="{78FED596-1DE8-621E-43C0-EEA1F4D854A4}"/>
          </ac:grpSpMkLst>
        </pc:grpChg>
        <pc:grpChg chg="del">
          <ac:chgData name="Sudvarg, Marion" userId="2bb9b31b-5f3c-4f72-8e1f-41eb276ee9c6" providerId="ADAL" clId="{DA68CE51-3AE1-4208-A4DB-6811AC875B11}" dt="2023-04-11T05:22:03.457" v="7946" actId="478"/>
          <ac:grpSpMkLst>
            <pc:docMk/>
            <pc:sldMk cId="3453529605" sldId="358"/>
            <ac:grpSpMk id="49" creationId="{297B7F99-608D-3506-3748-3FC629848AE6}"/>
          </ac:grpSpMkLst>
        </pc:grp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3" creationId="{5BFACFB5-F954-D0BD-D9CE-36FDD4BAEE77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5" creationId="{43458D1B-D5C9-C6CE-3CBE-89BEDCC0AE02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7" creationId="{FFCC324D-52DB-BB1B-ACB3-A7DC7EC2F471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29" creationId="{937B2BEB-CEFE-DAE2-688E-62D0157F31AC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1" creationId="{EA5236B5-0BB5-01AD-85D1-36B3E31CA8CB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3" creationId="{CF354583-9EBF-4555-4808-B71ED469460F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4" creationId="{D69CD95B-BB5C-118A-6D9F-9F9E6A2F4F62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37" creationId="{61817E8E-7EB5-32E9-8698-14139C1F8463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43" creationId="{14A3D09F-2461-5055-A92C-9CBA8ED3D297}"/>
          </ac:cxnSpMkLst>
        </pc:cxnChg>
        <pc:cxnChg chg="mod">
          <ac:chgData name="Sudvarg, Marion" userId="2bb9b31b-5f3c-4f72-8e1f-41eb276ee9c6" providerId="ADAL" clId="{DA68CE51-3AE1-4208-A4DB-6811AC875B11}" dt="2023-04-11T05:22:03.457" v="7946" actId="478"/>
          <ac:cxnSpMkLst>
            <pc:docMk/>
            <pc:sldMk cId="3453529605" sldId="358"/>
            <ac:cxnSpMk id="46" creationId="{8E609472-C0A1-4C2C-CF40-8996D9343EA3}"/>
          </ac:cxnSpMkLst>
        </pc:cxnChg>
      </pc:sldChg>
      <pc:sldChg chg="modSp add del mod">
        <pc:chgData name="Sudvarg, Marion" userId="2bb9b31b-5f3c-4f72-8e1f-41eb276ee9c6" providerId="ADAL" clId="{DA68CE51-3AE1-4208-A4DB-6811AC875B11}" dt="2023-04-11T05:54:37.311" v="9071" actId="47"/>
        <pc:sldMkLst>
          <pc:docMk/>
          <pc:sldMk cId="1645394583" sldId="359"/>
        </pc:sldMkLst>
        <pc:spChg chg="mod">
          <ac:chgData name="Sudvarg, Marion" userId="2bb9b31b-5f3c-4f72-8e1f-41eb276ee9c6" providerId="ADAL" clId="{DA68CE51-3AE1-4208-A4DB-6811AC875B11}" dt="2023-04-11T05:44:47.683" v="8839" actId="27636"/>
          <ac:spMkLst>
            <pc:docMk/>
            <pc:sldMk cId="1645394583" sldId="359"/>
            <ac:spMk id="11" creationId="{1B8C20E1-7ACC-2801-9F3B-A442874444AE}"/>
          </ac:spMkLst>
        </pc:spChg>
      </pc:sldChg>
      <pc:sldChg chg="addSp delSp modSp add mod modAnim modNotesTx">
        <pc:chgData name="Sudvarg, Marion" userId="2bb9b31b-5f3c-4f72-8e1f-41eb276ee9c6" providerId="ADAL" clId="{DA68CE51-3AE1-4208-A4DB-6811AC875B11}" dt="2023-04-12T03:08:27.787" v="16442" actId="20577"/>
        <pc:sldMkLst>
          <pc:docMk/>
          <pc:sldMk cId="112249459" sldId="360"/>
        </pc:sldMkLst>
        <pc:spChg chg="add del mod">
          <ac:chgData name="Sudvarg, Marion" userId="2bb9b31b-5f3c-4f72-8e1f-41eb276ee9c6" providerId="ADAL" clId="{DA68CE51-3AE1-4208-A4DB-6811AC875B11}" dt="2023-04-11T05:49:18.387" v="8890" actId="478"/>
          <ac:spMkLst>
            <pc:docMk/>
            <pc:sldMk cId="112249459" sldId="360"/>
            <ac:spMk id="3" creationId="{2D80D86D-8F1D-CCDF-E42E-BDF3E6B7C0C1}"/>
          </ac:spMkLst>
        </pc:spChg>
        <pc:spChg chg="mod">
          <ac:chgData name="Sudvarg, Marion" userId="2bb9b31b-5f3c-4f72-8e1f-41eb276ee9c6" providerId="ADAL" clId="{DA68CE51-3AE1-4208-A4DB-6811AC875B11}" dt="2023-04-12T03:07:34.946" v="16394"/>
          <ac:spMkLst>
            <pc:docMk/>
            <pc:sldMk cId="112249459" sldId="360"/>
            <ac:spMk id="3" creationId="{86760603-946B-51EE-7750-A09B7880DFE2}"/>
          </ac:spMkLst>
        </pc:spChg>
        <pc:spChg chg="mod">
          <ac:chgData name="Sudvarg, Marion" userId="2bb9b31b-5f3c-4f72-8e1f-41eb276ee9c6" providerId="ADAL" clId="{DA68CE51-3AE1-4208-A4DB-6811AC875B11}" dt="2023-04-11T05:49:04.996" v="8888" actId="20577"/>
          <ac:spMkLst>
            <pc:docMk/>
            <pc:sldMk cId="112249459" sldId="360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2T03:07:34.946" v="16394"/>
          <ac:spMkLst>
            <pc:docMk/>
            <pc:sldMk cId="112249459" sldId="360"/>
            <ac:spMk id="7" creationId="{0E3E40B0-C3B2-2881-9C0C-2C09D12FA224}"/>
          </ac:spMkLst>
        </pc:spChg>
        <pc:spChg chg="add del mod">
          <ac:chgData name="Sudvarg, Marion" userId="2bb9b31b-5f3c-4f72-8e1f-41eb276ee9c6" providerId="ADAL" clId="{DA68CE51-3AE1-4208-A4DB-6811AC875B11}" dt="2023-04-11T05:49:27.448" v="8892" actId="478"/>
          <ac:spMkLst>
            <pc:docMk/>
            <pc:sldMk cId="112249459" sldId="360"/>
            <ac:spMk id="7" creationId="{83DC4859-F028-9514-3A13-74EC01C64DAE}"/>
          </ac:spMkLst>
        </pc:spChg>
        <pc:spChg chg="del">
          <ac:chgData name="Sudvarg, Marion" userId="2bb9b31b-5f3c-4f72-8e1f-41eb276ee9c6" providerId="ADAL" clId="{DA68CE51-3AE1-4208-A4DB-6811AC875B11}" dt="2023-04-11T05:49:08.100" v="8889" actId="478"/>
          <ac:spMkLst>
            <pc:docMk/>
            <pc:sldMk cId="112249459" sldId="360"/>
            <ac:spMk id="11" creationId="{1B8C20E1-7ACC-2801-9F3B-A442874444AE}"/>
          </ac:spMkLst>
        </pc:spChg>
        <pc:spChg chg="add del mod">
          <ac:chgData name="Sudvarg, Marion" userId="2bb9b31b-5f3c-4f72-8e1f-41eb276ee9c6" providerId="ADAL" clId="{DA68CE51-3AE1-4208-A4DB-6811AC875B11}" dt="2023-04-12T03:08:24.299" v="16439"/>
          <ac:spMkLst>
            <pc:docMk/>
            <pc:sldMk cId="112249459" sldId="360"/>
            <ac:spMk id="11" creationId="{E30A1FBE-A450-17F6-A81F-F7D53CF32B63}"/>
          </ac:spMkLst>
        </pc:spChg>
        <pc:spChg chg="add mod">
          <ac:chgData name="Sudvarg, Marion" userId="2bb9b31b-5f3c-4f72-8e1f-41eb276ee9c6" providerId="ADAL" clId="{DA68CE51-3AE1-4208-A4DB-6811AC875B11}" dt="2023-04-11T05:50:35.602" v="8908" actId="1036"/>
          <ac:spMkLst>
            <pc:docMk/>
            <pc:sldMk cId="112249459" sldId="360"/>
            <ac:spMk id="12" creationId="{E9F8736D-4524-61D2-701B-71237DBC94F6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4" creationId="{7799DA74-4F7A-8AF3-CBC3-1B12B0C3FE0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5" creationId="{1502086C-319A-C720-844E-B8F0EB0B25B0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6" creationId="{DE4194FE-AFAB-77E5-100E-28E18903FF83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7" creationId="{6BCD058A-E159-B8CA-4CBD-E06FD570E07C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18" creationId="{5EBBFE82-0A6A-EFA2-5BAF-75DBFBBF6E02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20" creationId="{C4A7A739-AAA9-5A8C-B9CE-5D268B746104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21" creationId="{A1B06B01-AE35-6E4A-EF13-8766E4A97482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3" creationId="{98309626-C4EC-F07D-46D8-CF89FE8D8B2B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4" creationId="{C92184E9-2B22-D63C-EF67-11D25D0DDB48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5" creationId="{DCFDD2F6-9071-BCAA-B4D6-830A6E12C6F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6" creationId="{F9B1FB8C-A2D7-9C9A-ED75-652DE8EF020F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7" creationId="{C8B4AEB8-DBC4-49F8-2F52-2ABDD2D5D4EE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8" creationId="{49511708-6867-AA70-425A-A5AF6EBA2C77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39" creationId="{2B5C846E-6F4B-84A0-F804-F3C478C93DF9}"/>
          </ac:spMkLst>
        </pc:spChg>
        <pc:spChg chg="add del mod">
          <ac:chgData name="Sudvarg, Marion" userId="2bb9b31b-5f3c-4f72-8e1f-41eb276ee9c6" providerId="ADAL" clId="{DA68CE51-3AE1-4208-A4DB-6811AC875B11}" dt="2023-04-11T05:49:31.107" v="8893" actId="478"/>
          <ac:spMkLst>
            <pc:docMk/>
            <pc:sldMk cId="112249459" sldId="360"/>
            <ac:spMk id="46" creationId="{DE27A99C-ED1E-4759-6909-EA02DF69810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7" creationId="{CD4DE563-8157-5213-9AFF-E8B9FF5B81D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8" creationId="{FFF503AB-36FA-9A90-6660-6505F94FC809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49" creationId="{A5E825DE-9F12-3297-B7FA-55D0F313EBF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0" creationId="{FE6BE9F4-D877-3395-5827-0D0C9E90D734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1" creationId="{FB004E38-37F7-D486-AB8D-B603F830C19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2" creationId="{F689BF6A-0D5A-BD26-875E-8CF54ED18ED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3" creationId="{4B4B2A80-24D5-E1F3-89AB-B75BD2E026B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4" creationId="{3680EAFF-31BB-9ECE-02D8-9FF1DB0F832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5" creationId="{5703F563-D2AD-E1C1-2528-8E6E464F7D2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6" creationId="{191C196C-D0CF-62CA-92E0-4C4D4685AB6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7" creationId="{2583C3CF-2D8D-5496-4699-5628FF4E514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8" creationId="{DD8635AA-3839-59C7-9852-D1BC9BFB62C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59" creationId="{24EC116B-05C9-EC23-D087-7B3244996CD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0" creationId="{58E98E9E-6AB1-93AC-6F89-EFC15F98036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1" creationId="{765F7E60-65EC-1649-7826-B4E1E25C49A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2" creationId="{9868E48A-3FBA-F80F-478C-7CC41CE2ECD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3" creationId="{FFB88A2D-8DF9-A189-7860-85FED702E3D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4" creationId="{EE3000AC-B0CB-7B38-ADFE-B48D8A31F60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5" creationId="{FD80C533-1513-0A41-D3FE-C682BA10C81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6" creationId="{2DA441DA-4E28-6D2E-0AA5-3AD0839626B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7" creationId="{01520285-FFB4-B22D-FFE9-F5C444AEB13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8" creationId="{CCAC4569-A115-25AC-DCDF-A9F61F45A73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69" creationId="{4AEF34F6-689C-44BB-6DEF-4B7707BDA68C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0" creationId="{4949B976-AFE6-359E-380C-4A9DD8D76F7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1" creationId="{6E06B161-EC16-B538-EE53-E988A7C409D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2" creationId="{F635FD51-3940-5F93-AC8E-841C6C0BF5D2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3" creationId="{12E9B85E-2538-59E5-C8DA-002A6015F21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4" creationId="{9BE65BBC-65E2-B3EA-C8D5-55E4E0AF504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5" creationId="{D7D97CAC-A9DE-BA28-0910-A0FAC8EC035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6" creationId="{3833E864-5846-902A-064C-1B77FCFACBCF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7" creationId="{88D5760A-73C0-C7E1-B0A5-BEDDD9D08663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8" creationId="{F9382A37-78D5-1881-8020-B4FE2A573CB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79" creationId="{F57BAF5D-193B-6B55-7FED-936A7B610EF7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0" creationId="{1593B915-3A67-6CA6-E720-C98F0AB21F2D}"/>
          </ac:spMkLst>
        </pc:spChg>
        <pc:spChg chg="add mod">
          <ac:chgData name="Sudvarg, Marion" userId="2bb9b31b-5f3c-4f72-8e1f-41eb276ee9c6" providerId="ADAL" clId="{DA68CE51-3AE1-4208-A4DB-6811AC875B11}" dt="2023-04-11T10:19:27.224" v="10354" actId="403"/>
          <ac:spMkLst>
            <pc:docMk/>
            <pc:sldMk cId="112249459" sldId="360"/>
            <ac:spMk id="81" creationId="{E074D652-6780-17D9-06C4-AFBDFB48AC3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2" creationId="{66C07050-14F8-575C-0F47-ED3F492F64B1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3" creationId="{594DD5A7-8775-7E62-66A6-7025B147438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4" creationId="{06286CFE-2B61-FFF5-DDF4-65915A60837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5" creationId="{1092E9CC-2951-EA71-245C-5AB7B2B55B2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6" creationId="{8D1AC28E-6B3B-8668-D034-2AFF0A6D879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7" creationId="{DE4228F7-252D-2FE4-BB79-7229830910F0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8" creationId="{0CB58805-9AB0-9E2C-3294-72E24A8BE85D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89" creationId="{E82F0104-649A-AFD9-F8F4-4AA39BE626A7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0" creationId="{1E6D4F0D-BC34-94AE-ECB0-A75E1906C64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1" creationId="{8F9E42B0-0F58-9F59-16E9-57AE04E0CBA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2" creationId="{A45B961E-6F4C-2340-C9C9-3A976970A9EA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3" creationId="{0A23778E-C7D0-7936-865A-5ED7EE23710E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4" creationId="{C59FD975-237F-8D0B-A431-75B82F5343A5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5" creationId="{6AA3F674-60F8-260E-1E3B-2A334372D61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7" creationId="{CBB3EBA2-C6A1-9A67-4DBA-9E49E13245A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8" creationId="{85B15B91-6E94-58FF-F518-A10FC6270C1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99" creationId="{5C0007BA-2136-513F-E03E-901028DEBFEB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0" creationId="{AD1492D1-860E-2273-2C25-6BF01FEC68A6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1" creationId="{BC0351E1-4E79-470E-36A2-8044E87177B8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3" creationId="{93609752-7F14-776D-91E9-9FDF0161A5D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4" creationId="{D756FEF0-311A-2545-12BF-B746E7EAD3A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5" creationId="{2F018C29-0280-A625-6467-09CE3CE169D0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6" creationId="{58433AEA-3504-46D2-F592-83D6060AC12A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7" creationId="{33F19086-2730-F4C0-47E0-5EBB0DDCF112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08" creationId="{30EF1DED-46AC-FE34-5E4E-4BFA61020EAB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0" creationId="{4233F372-3E58-ABD3-63FB-8BFDAB5A8E82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1" creationId="{38D79921-71D4-680F-28C1-535519E13F24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2" creationId="{F5619BD7-E3E0-9A44-14D9-182843B9CDB8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3" creationId="{CA5D180D-473A-9226-71EE-29FF964C1545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4" creationId="{4438D228-C9AB-682B-0D70-681471455A0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5" creationId="{98B21C0D-B7DF-8AA1-990E-5A4B0758762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7" creationId="{D70652EE-FA6D-1A17-F455-F903966F488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8" creationId="{058EEF15-6812-6DD0-1A30-6F2D2425D59C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19" creationId="{039D4662-0672-A5AC-8609-3C184F4AE4C7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0" creationId="{7A7C6EB3-FCA7-DECB-2034-B05A047D9169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1" creationId="{C597FC52-05AC-E7C0-2391-88C886109626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2" creationId="{F020925E-3E92-C58C-A048-5FFBA51C32B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4" creationId="{68CF8141-9540-E143-FC33-9BA78CFFFA19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5" creationId="{85A5A8AE-A0A5-8E44-BEA0-066D34E50A9D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6" creationId="{2875299E-929D-98AD-604D-842A2E8D2697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7" creationId="{E6D12CC2-5897-A0A4-8B52-E73DC4910615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8" creationId="{8DB70939-A8CF-5029-9BEC-A98BA7465B64}"/>
          </ac:spMkLst>
        </pc:spChg>
        <pc:spChg chg="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29" creationId="{34168FFC-9CEA-7879-F76E-61400F1AA4A3}"/>
          </ac:spMkLst>
        </pc:spChg>
        <pc:spChg chg="add mod">
          <ac:chgData name="Sudvarg, Marion" userId="2bb9b31b-5f3c-4f72-8e1f-41eb276ee9c6" providerId="ADAL" clId="{DA68CE51-3AE1-4208-A4DB-6811AC875B11}" dt="2023-04-11T05:50:29.502" v="8901" actId="1076"/>
          <ac:spMkLst>
            <pc:docMk/>
            <pc:sldMk cId="112249459" sldId="360"/>
            <ac:spMk id="130" creationId="{2EBEBDC7-2FC5-9D46-0C0E-C4F0A29F9408}"/>
          </ac:spMkLst>
        </pc:spChg>
        <pc:spChg chg="add mod">
          <ac:chgData name="Sudvarg, Marion" userId="2bb9b31b-5f3c-4f72-8e1f-41eb276ee9c6" providerId="ADAL" clId="{DA68CE51-3AE1-4208-A4DB-6811AC875B11}" dt="2023-04-11T05:52:31.083" v="8967" actId="1035"/>
          <ac:spMkLst>
            <pc:docMk/>
            <pc:sldMk cId="112249459" sldId="360"/>
            <ac:spMk id="131" creationId="{D0E6D65A-F6F0-ACFE-568A-E78B04D1B86A}"/>
          </ac:spMkLst>
        </pc:spChg>
        <pc:spChg chg="add mod">
          <ac:chgData name="Sudvarg, Marion" userId="2bb9b31b-5f3c-4f72-8e1f-41eb276ee9c6" providerId="ADAL" clId="{DA68CE51-3AE1-4208-A4DB-6811AC875B11}" dt="2023-04-12T03:08:25.529" v="16441" actId="1076"/>
          <ac:spMkLst>
            <pc:docMk/>
            <pc:sldMk cId="112249459" sldId="360"/>
            <ac:spMk id="132" creationId="{CEBEF07E-D2F1-783E-00DD-0251C9CDE32A}"/>
          </ac:spMkLst>
        </pc:spChg>
        <pc:spChg chg="add mod">
          <ac:chgData name="Sudvarg, Marion" userId="2bb9b31b-5f3c-4f72-8e1f-41eb276ee9c6" providerId="ADAL" clId="{DA68CE51-3AE1-4208-A4DB-6811AC875B11}" dt="2023-04-12T03:08:27.787" v="16442" actId="20577"/>
          <ac:spMkLst>
            <pc:docMk/>
            <pc:sldMk cId="112249459" sldId="360"/>
            <ac:spMk id="133" creationId="{66F1A6C5-BBE2-8EB1-E5B1-AEA085CF2C63}"/>
          </ac:spMkLst>
        </pc:spChg>
        <pc:grpChg chg="add del mod">
          <ac:chgData name="Sudvarg, Marion" userId="2bb9b31b-5f3c-4f72-8e1f-41eb276ee9c6" providerId="ADAL" clId="{DA68CE51-3AE1-4208-A4DB-6811AC875B11}" dt="2023-04-12T03:07:40.379" v="16397"/>
          <ac:grpSpMkLst>
            <pc:docMk/>
            <pc:sldMk cId="112249459" sldId="360"/>
            <ac:grpSpMk id="2" creationId="{0B3C97C3-0067-E9A5-2641-B39C03A7A190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96" creationId="{70CEC0A6-9D3F-2F7D-30B5-6F9AE4A31706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02" creationId="{3B45DB1B-EE57-1BA9-FE2C-FC90C596E6E2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09" creationId="{B371A0E9-7CA8-D24B-6AA8-C4D3A440A437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16" creationId="{B159EFF1-18B3-0565-C1D5-4CEAD1C9E5AF}"/>
          </ac:grpSpMkLst>
        </pc:grpChg>
        <pc:grpChg chg="add mod">
          <ac:chgData name="Sudvarg, Marion" userId="2bb9b31b-5f3c-4f72-8e1f-41eb276ee9c6" providerId="ADAL" clId="{DA68CE51-3AE1-4208-A4DB-6811AC875B11}" dt="2023-04-11T05:52:31.083" v="8967" actId="1035"/>
          <ac:grpSpMkLst>
            <pc:docMk/>
            <pc:sldMk cId="112249459" sldId="360"/>
            <ac:grpSpMk id="123" creationId="{95E7AC5C-1633-BEF4-5800-5A2B5DAAD1F0}"/>
          </ac:grpSpMkLst>
        </pc:grp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10" creationId="{199127C5-A3B4-6DE8-45BA-D3C82B72A4A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2" creationId="{03FC34B4-9B8C-9EE9-DA07-5A50314795E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3" creationId="{433029D6-3F6D-EFC0-C9F1-32B02A2048D1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4" creationId="{A611A233-0D22-64D0-0968-A9EF94F27C4A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5" creationId="{C207101A-0772-EFF4-9277-9138EDF27BC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6" creationId="{CC126358-763F-DF5D-1258-86F940825C3E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7" creationId="{9A8B9159-6ED7-091D-4157-EA2033E4C956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8" creationId="{6FB15579-5397-28CA-6B25-B55B20DDF831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29" creationId="{233A2F36-7DFA-5028-FB9E-851E88ABB33D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0" creationId="{701F3C87-B0AF-DE55-4B29-5858637EC033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1" creationId="{1F881C92-6869-13A0-A38F-76F07A051068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32" creationId="{8AA4CA6F-86E9-DCE5-2719-E94E9D14093E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0" creationId="{B8543074-970A-ABB8-B3FB-64CA128BDA0A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1" creationId="{A3EBD4B9-0986-3F91-92C7-F2186D159F8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2" creationId="{719A443C-8C33-1D45-9E86-FFC6747ADE70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3" creationId="{581FAE6A-D536-EE07-0522-1930014216CB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4" creationId="{C1CFF4B5-6BA6-9592-C4A8-111034ACC628}"/>
          </ac:cxnSpMkLst>
        </pc:cxnChg>
        <pc:cxnChg chg="add mod">
          <ac:chgData name="Sudvarg, Marion" userId="2bb9b31b-5f3c-4f72-8e1f-41eb276ee9c6" providerId="ADAL" clId="{DA68CE51-3AE1-4208-A4DB-6811AC875B11}" dt="2023-04-11T10:19:27.224" v="10354" actId="403"/>
          <ac:cxnSpMkLst>
            <pc:docMk/>
            <pc:sldMk cId="112249459" sldId="360"/>
            <ac:cxnSpMk id="45" creationId="{DD376A4A-9209-2F2B-2B36-7A5A704DCA2B}"/>
          </ac:cxnSpMkLst>
        </pc:cxnChg>
      </pc:sldChg>
      <pc:sldChg chg="addSp delSp modSp add mod delAnim modAnim modNotesTx">
        <pc:chgData name="Sudvarg, Marion" userId="2bb9b31b-5f3c-4f72-8e1f-41eb276ee9c6" providerId="ADAL" clId="{DA68CE51-3AE1-4208-A4DB-6811AC875B11}" dt="2023-04-11T10:31:23.979" v="10860" actId="20577"/>
        <pc:sldMkLst>
          <pc:docMk/>
          <pc:sldMk cId="2444614239" sldId="361"/>
        </pc:sldMkLst>
        <pc:spChg chg="add mod">
          <ac:chgData name="Sudvarg, Marion" userId="2bb9b31b-5f3c-4f72-8e1f-41eb276ee9c6" providerId="ADAL" clId="{DA68CE51-3AE1-4208-A4DB-6811AC875B11}" dt="2023-04-11T06:26:01.649" v="9163" actId="164"/>
          <ac:spMkLst>
            <pc:docMk/>
            <pc:sldMk cId="2444614239" sldId="361"/>
            <ac:spMk id="2" creationId="{716349DC-532F-F7D3-BE02-17C71F9C511A}"/>
          </ac:spMkLst>
        </pc:spChg>
        <pc:spChg chg="add mod">
          <ac:chgData name="Sudvarg, Marion" userId="2bb9b31b-5f3c-4f72-8e1f-41eb276ee9c6" providerId="ADAL" clId="{DA68CE51-3AE1-4208-A4DB-6811AC875B11}" dt="2023-04-11T10:28:36.722" v="10730" actId="1036"/>
          <ac:spMkLst>
            <pc:docMk/>
            <pc:sldMk cId="2444614239" sldId="361"/>
            <ac:spMk id="8" creationId="{74F861FB-58DA-5A3B-32F5-29D1997D2C42}"/>
          </ac:spMkLst>
        </pc:spChg>
        <pc:spChg chg="del">
          <ac:chgData name="Sudvarg, Marion" userId="2bb9b31b-5f3c-4f72-8e1f-41eb276ee9c6" providerId="ADAL" clId="{DA68CE51-3AE1-4208-A4DB-6811AC875B11}" dt="2023-04-11T05:55:28.902" v="9075" actId="478"/>
          <ac:spMkLst>
            <pc:docMk/>
            <pc:sldMk cId="2444614239" sldId="361"/>
            <ac:spMk id="12" creationId="{A789CECC-EBFD-602D-C14D-22ABA997E730}"/>
          </ac:spMkLst>
        </pc:spChg>
        <pc:spChg chg="add mod">
          <ac:chgData name="Sudvarg, Marion" userId="2bb9b31b-5f3c-4f72-8e1f-41eb276ee9c6" providerId="ADAL" clId="{DA68CE51-3AE1-4208-A4DB-6811AC875B11}" dt="2023-04-11T10:31:23.979" v="10860" actId="20577"/>
          <ac:spMkLst>
            <pc:docMk/>
            <pc:sldMk cId="2444614239" sldId="361"/>
            <ac:spMk id="20" creationId="{50E4EBB9-D89A-B83C-8BAC-FE6EEF6627E9}"/>
          </ac:spMkLst>
        </pc:spChg>
        <pc:grpChg chg="add mod">
          <ac:chgData name="Sudvarg, Marion" userId="2bb9b31b-5f3c-4f72-8e1f-41eb276ee9c6" providerId="ADAL" clId="{DA68CE51-3AE1-4208-A4DB-6811AC875B11}" dt="2023-04-11T06:36:34.836" v="9308" actId="1038"/>
          <ac:grpSpMkLst>
            <pc:docMk/>
            <pc:sldMk cId="2444614239" sldId="361"/>
            <ac:grpSpMk id="3" creationId="{7307BABE-85E5-9C61-BDAE-981FBEE9CB28}"/>
          </ac:grpSpMkLst>
        </pc:grpChg>
        <pc:picChg chg="mod">
          <ac:chgData name="Sudvarg, Marion" userId="2bb9b31b-5f3c-4f72-8e1f-41eb276ee9c6" providerId="ADAL" clId="{DA68CE51-3AE1-4208-A4DB-6811AC875B11}" dt="2023-04-11T06:26:01.649" v="9163" actId="164"/>
          <ac:picMkLst>
            <pc:docMk/>
            <pc:sldMk cId="2444614239" sldId="361"/>
            <ac:picMk id="7" creationId="{44267D79-9EA7-306B-E397-891BA88A1335}"/>
          </ac:picMkLst>
        </pc:picChg>
        <pc:picChg chg="mod ord">
          <ac:chgData name="Sudvarg, Marion" userId="2bb9b31b-5f3c-4f72-8e1f-41eb276ee9c6" providerId="ADAL" clId="{DA68CE51-3AE1-4208-A4DB-6811AC875B11}" dt="2023-04-11T06:26:01.649" v="9163" actId="164"/>
          <ac:picMkLst>
            <pc:docMk/>
            <pc:sldMk cId="2444614239" sldId="361"/>
            <ac:picMk id="15" creationId="{BF27EDD3-5B86-64A5-2C5D-B029AA2956D7}"/>
          </ac:picMkLst>
        </pc:picChg>
        <pc:cxnChg chg="add mod">
          <ac:chgData name="Sudvarg, Marion" userId="2bb9b31b-5f3c-4f72-8e1f-41eb276ee9c6" providerId="ADAL" clId="{DA68CE51-3AE1-4208-A4DB-6811AC875B11}" dt="2023-04-11T10:28:36.722" v="10730" actId="1036"/>
          <ac:cxnSpMkLst>
            <pc:docMk/>
            <pc:sldMk cId="2444614239" sldId="361"/>
            <ac:cxnSpMk id="10" creationId="{B2A3E8A9-879C-C58A-E8DE-32E4C5CAFFEA}"/>
          </ac:cxnSpMkLst>
        </pc:cxnChg>
        <pc:cxnChg chg="del mod">
          <ac:chgData name="Sudvarg, Marion" userId="2bb9b31b-5f3c-4f72-8e1f-41eb276ee9c6" providerId="ADAL" clId="{DA68CE51-3AE1-4208-A4DB-6811AC875B11}" dt="2023-04-11T05:56:18.247" v="9076" actId="478"/>
          <ac:cxnSpMkLst>
            <pc:docMk/>
            <pc:sldMk cId="2444614239" sldId="361"/>
            <ac:cxnSpMk id="18" creationId="{A03C8490-9F08-761A-C843-C38D83D9D84D}"/>
          </ac:cxnSpMkLst>
        </pc:cxnChg>
      </pc:sldChg>
      <pc:sldChg chg="addSp delSp modSp new mod modAnim">
        <pc:chgData name="Sudvarg, Marion" userId="2bb9b31b-5f3c-4f72-8e1f-41eb276ee9c6" providerId="ADAL" clId="{DA68CE51-3AE1-4208-A4DB-6811AC875B11}" dt="2023-04-11T12:24:23.302" v="15686" actId="1038"/>
        <pc:sldMkLst>
          <pc:docMk/>
          <pc:sldMk cId="416494738" sldId="362"/>
        </pc:sldMkLst>
        <pc:spChg chg="mod">
          <ac:chgData name="Sudvarg, Marion" userId="2bb9b31b-5f3c-4f72-8e1f-41eb276ee9c6" providerId="ADAL" clId="{DA68CE51-3AE1-4208-A4DB-6811AC875B11}" dt="2023-04-11T12:23:21.805" v="15676" actId="1076"/>
          <ac:spMkLst>
            <pc:docMk/>
            <pc:sldMk cId="416494738" sldId="362"/>
            <ac:spMk id="2" creationId="{DF7B68B2-0D37-00CB-17A4-D69E9797F08E}"/>
          </ac:spMkLst>
        </pc:spChg>
        <pc:spChg chg="del">
          <ac:chgData name="Sudvarg, Marion" userId="2bb9b31b-5f3c-4f72-8e1f-41eb276ee9c6" providerId="ADAL" clId="{DA68CE51-3AE1-4208-A4DB-6811AC875B11}" dt="2023-04-11T06:54:07.425" v="9366" actId="478"/>
          <ac:spMkLst>
            <pc:docMk/>
            <pc:sldMk cId="416494738" sldId="362"/>
            <ac:spMk id="3" creationId="{8AC915F2-D274-1DB0-ADD5-ADD3C2F520D5}"/>
          </ac:spMkLst>
        </pc:spChg>
        <pc:spChg chg="add mod">
          <ac:chgData name="Sudvarg, Marion" userId="2bb9b31b-5f3c-4f72-8e1f-41eb276ee9c6" providerId="ADAL" clId="{DA68CE51-3AE1-4208-A4DB-6811AC875B11}" dt="2023-04-11T07:03:10.688" v="9548" actId="27636"/>
          <ac:spMkLst>
            <pc:docMk/>
            <pc:sldMk cId="416494738" sldId="362"/>
            <ac:spMk id="6" creationId="{7771EACE-D609-7ED3-5DD1-C3EA33A50D29}"/>
          </ac:spMkLst>
        </pc:spChg>
        <pc:spChg chg="add mod">
          <ac:chgData name="Sudvarg, Marion" userId="2bb9b31b-5f3c-4f72-8e1f-41eb276ee9c6" providerId="ADAL" clId="{DA68CE51-3AE1-4208-A4DB-6811AC875B11}" dt="2023-04-11T07:03:26.666" v="9551" actId="1076"/>
          <ac:spMkLst>
            <pc:docMk/>
            <pc:sldMk cId="416494738" sldId="362"/>
            <ac:spMk id="7" creationId="{B31010D4-8424-54B2-361D-37DF35C9B6CF}"/>
          </ac:spMkLst>
        </pc:spChg>
        <pc:spChg chg="add mod">
          <ac:chgData name="Sudvarg, Marion" userId="2bb9b31b-5f3c-4f72-8e1f-41eb276ee9c6" providerId="ADAL" clId="{DA68CE51-3AE1-4208-A4DB-6811AC875B11}" dt="2023-04-11T12:23:40.532" v="15681" actId="1035"/>
          <ac:spMkLst>
            <pc:docMk/>
            <pc:sldMk cId="416494738" sldId="362"/>
            <ac:spMk id="14" creationId="{64EAE675-C3EC-0D90-2B4F-5A4448E05B69}"/>
          </ac:spMkLst>
        </pc:spChg>
        <pc:spChg chg="add mod">
          <ac:chgData name="Sudvarg, Marion" userId="2bb9b31b-5f3c-4f72-8e1f-41eb276ee9c6" providerId="ADAL" clId="{DA68CE51-3AE1-4208-A4DB-6811AC875B11}" dt="2023-04-11T07:22:03.764" v="9842" actId="164"/>
          <ac:spMkLst>
            <pc:docMk/>
            <pc:sldMk cId="416494738" sldId="362"/>
            <ac:spMk id="16" creationId="{1565A2E3-DE55-E58A-32A2-CEA9A8C4D53D}"/>
          </ac:spMkLst>
        </pc:spChg>
        <pc:spChg chg="add mod">
          <ac:chgData name="Sudvarg, Marion" userId="2bb9b31b-5f3c-4f72-8e1f-41eb276ee9c6" providerId="ADAL" clId="{DA68CE51-3AE1-4208-A4DB-6811AC875B11}" dt="2023-04-11T07:21:59.101" v="9841" actId="164"/>
          <ac:spMkLst>
            <pc:docMk/>
            <pc:sldMk cId="416494738" sldId="362"/>
            <ac:spMk id="17" creationId="{F1E63D7B-BDAD-A8C9-C078-D2917F4EF0DA}"/>
          </ac:spMkLst>
        </pc:spChg>
        <pc:spChg chg="add mod">
          <ac:chgData name="Sudvarg, Marion" userId="2bb9b31b-5f3c-4f72-8e1f-41eb276ee9c6" providerId="ADAL" clId="{DA68CE51-3AE1-4208-A4DB-6811AC875B11}" dt="2023-04-11T07:21:55.017" v="9840" actId="164"/>
          <ac:spMkLst>
            <pc:docMk/>
            <pc:sldMk cId="416494738" sldId="362"/>
            <ac:spMk id="18" creationId="{BF2565AE-68A9-629A-6E94-833EAB25884A}"/>
          </ac:spMkLst>
        </pc:spChg>
        <pc:spChg chg="add mod">
          <ac:chgData name="Sudvarg, Marion" userId="2bb9b31b-5f3c-4f72-8e1f-41eb276ee9c6" providerId="ADAL" clId="{DA68CE51-3AE1-4208-A4DB-6811AC875B11}" dt="2023-04-11T12:24:23.302" v="15686" actId="1038"/>
          <ac:spMkLst>
            <pc:docMk/>
            <pc:sldMk cId="416494738" sldId="362"/>
            <ac:spMk id="24" creationId="{4D261FD9-486D-E7C5-6E69-388268169080}"/>
          </ac:spMkLst>
        </pc:s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15" creationId="{B31EFD37-FE04-8258-C3FF-7342553B5F8E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19" creationId="{239321E6-CB4B-EA80-DD51-C2A800526E39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20" creationId="{9EFDF630-8D68-7E4F-92D3-CCA312CCDB3B}"/>
          </ac:grpSpMkLst>
        </pc:grpChg>
        <pc:grpChg chg="add mod">
          <ac:chgData name="Sudvarg, Marion" userId="2bb9b31b-5f3c-4f72-8e1f-41eb276ee9c6" providerId="ADAL" clId="{DA68CE51-3AE1-4208-A4DB-6811AC875B11}" dt="2023-04-11T10:07:44.284" v="10310" actId="164"/>
          <ac:grpSpMkLst>
            <pc:docMk/>
            <pc:sldMk cId="416494738" sldId="362"/>
            <ac:grpSpMk id="21" creationId="{77571B81-584E-69D3-2885-8DFF15B315F8}"/>
          </ac:grpSpMkLst>
        </pc:grpChg>
        <pc:grpChg chg="add mod">
          <ac:chgData name="Sudvarg, Marion" userId="2bb9b31b-5f3c-4f72-8e1f-41eb276ee9c6" providerId="ADAL" clId="{DA68CE51-3AE1-4208-A4DB-6811AC875B11}" dt="2023-04-11T12:23:18.296" v="15675" actId="1035"/>
          <ac:grpSpMkLst>
            <pc:docMk/>
            <pc:sldMk cId="416494738" sldId="362"/>
            <ac:grpSpMk id="25" creationId="{D99B4158-791A-34CB-CC76-DA29524F0717}"/>
          </ac:grpSpMkLst>
        </pc:grpChg>
        <pc:grpChg chg="add mod">
          <ac:chgData name="Sudvarg, Marion" userId="2bb9b31b-5f3c-4f72-8e1f-41eb276ee9c6" providerId="ADAL" clId="{DA68CE51-3AE1-4208-A4DB-6811AC875B11}" dt="2023-04-11T12:23:18.296" v="15675" actId="1035"/>
          <ac:grpSpMkLst>
            <pc:docMk/>
            <pc:sldMk cId="416494738" sldId="362"/>
            <ac:grpSpMk id="26" creationId="{B37CB4BC-01DE-448A-8311-C54B218A5854}"/>
          </ac:grpSpMkLst>
        </pc:grpChg>
        <pc:picChg chg="add del mod">
          <ac:chgData name="Sudvarg, Marion" userId="2bb9b31b-5f3c-4f72-8e1f-41eb276ee9c6" providerId="ADAL" clId="{DA68CE51-3AE1-4208-A4DB-6811AC875B11}" dt="2023-04-11T07:03:59.203" v="9553"/>
          <ac:picMkLst>
            <pc:docMk/>
            <pc:sldMk cId="416494738" sldId="362"/>
            <ac:picMk id="9" creationId="{5945AE0C-C066-2807-F986-461008B15B12}"/>
          </ac:picMkLst>
        </pc:picChg>
        <pc:picChg chg="add mod">
          <ac:chgData name="Sudvarg, Marion" userId="2bb9b31b-5f3c-4f72-8e1f-41eb276ee9c6" providerId="ADAL" clId="{DA68CE51-3AE1-4208-A4DB-6811AC875B11}" dt="2023-04-11T12:23:40.532" v="15681" actId="1035"/>
          <ac:picMkLst>
            <pc:docMk/>
            <pc:sldMk cId="416494738" sldId="362"/>
            <ac:picMk id="10" creationId="{AB195850-A3CB-9611-56AA-38D8901179B4}"/>
          </ac:picMkLst>
        </pc:picChg>
        <pc:picChg chg="add mod">
          <ac:chgData name="Sudvarg, Marion" userId="2bb9b31b-5f3c-4f72-8e1f-41eb276ee9c6" providerId="ADAL" clId="{DA68CE51-3AE1-4208-A4DB-6811AC875B11}" dt="2023-04-11T07:21:59.101" v="9841" actId="164"/>
          <ac:picMkLst>
            <pc:docMk/>
            <pc:sldMk cId="416494738" sldId="362"/>
            <ac:picMk id="11" creationId="{4176C148-622B-CCAF-6188-E338A422EC64}"/>
          </ac:picMkLst>
        </pc:picChg>
        <pc:picChg chg="add mod">
          <ac:chgData name="Sudvarg, Marion" userId="2bb9b31b-5f3c-4f72-8e1f-41eb276ee9c6" providerId="ADAL" clId="{DA68CE51-3AE1-4208-A4DB-6811AC875B11}" dt="2023-04-11T07:22:03.764" v="9842" actId="164"/>
          <ac:picMkLst>
            <pc:docMk/>
            <pc:sldMk cId="416494738" sldId="362"/>
            <ac:picMk id="12" creationId="{267D1575-5BE4-0DCB-DC4E-005B73598885}"/>
          </ac:picMkLst>
        </pc:picChg>
        <pc:picChg chg="add mod">
          <ac:chgData name="Sudvarg, Marion" userId="2bb9b31b-5f3c-4f72-8e1f-41eb276ee9c6" providerId="ADAL" clId="{DA68CE51-3AE1-4208-A4DB-6811AC875B11}" dt="2023-04-11T07:21:55.017" v="9840" actId="164"/>
          <ac:picMkLst>
            <pc:docMk/>
            <pc:sldMk cId="416494738" sldId="362"/>
            <ac:picMk id="13" creationId="{9FC667A5-1B8B-4652-1F60-EAACAB7FC0E5}"/>
          </ac:picMkLst>
        </pc:picChg>
        <pc:picChg chg="add mod">
          <ac:chgData name="Sudvarg, Marion" userId="2bb9b31b-5f3c-4f72-8e1f-41eb276ee9c6" providerId="ADAL" clId="{DA68CE51-3AE1-4208-A4DB-6811AC875B11}" dt="2023-04-11T07:26:58.294" v="9905" actId="164"/>
          <ac:picMkLst>
            <pc:docMk/>
            <pc:sldMk cId="416494738" sldId="362"/>
            <ac:picMk id="23" creationId="{76CB2DF1-D05A-C132-AA65-7EBE0D1AB053}"/>
          </ac:picMkLst>
        </pc:picChg>
      </pc:sldChg>
      <pc:sldChg chg="addSp delSp modSp add mod delAnim modAnim">
        <pc:chgData name="Sudvarg, Marion" userId="2bb9b31b-5f3c-4f72-8e1f-41eb276ee9c6" providerId="ADAL" clId="{DA68CE51-3AE1-4208-A4DB-6811AC875B11}" dt="2023-04-11T07:18:59.170" v="9765" actId="1076"/>
        <pc:sldMkLst>
          <pc:docMk/>
          <pc:sldMk cId="4082363104" sldId="363"/>
        </pc:sldMkLst>
        <pc:spChg chg="mod">
          <ac:chgData name="Sudvarg, Marion" userId="2bb9b31b-5f3c-4f72-8e1f-41eb276ee9c6" providerId="ADAL" clId="{DA68CE51-3AE1-4208-A4DB-6811AC875B11}" dt="2023-04-11T07:05:31.593" v="9599" actId="20577"/>
          <ac:spMkLst>
            <pc:docMk/>
            <pc:sldMk cId="4082363104" sldId="363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5:44.117" v="9600" actId="478"/>
          <ac:spMkLst>
            <pc:docMk/>
            <pc:sldMk cId="4082363104" sldId="363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6:09.662" v="9602" actId="164"/>
          <ac:spMkLst>
            <pc:docMk/>
            <pc:sldMk cId="4082363104" sldId="363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5:59.032" v="9601" actId="478"/>
          <ac:spMkLst>
            <pc:docMk/>
            <pc:sldMk cId="4082363104" sldId="363"/>
            <ac:spMk id="9" creationId="{112B2867-089F-C947-3D1B-CF5502912730}"/>
          </ac:spMkLst>
        </pc:spChg>
        <pc:spChg chg="add mod">
          <ac:chgData name="Sudvarg, Marion" userId="2bb9b31b-5f3c-4f72-8e1f-41eb276ee9c6" providerId="ADAL" clId="{DA68CE51-3AE1-4208-A4DB-6811AC875B11}" dt="2023-04-11T07:18:59.170" v="9765" actId="1076"/>
          <ac:spMkLst>
            <pc:docMk/>
            <pc:sldMk cId="4082363104" sldId="363"/>
            <ac:spMk id="11" creationId="{177E4E13-1249-7403-F527-915DD122F06C}"/>
          </ac:spMkLst>
        </pc:spChg>
        <pc:grpChg chg="add mod">
          <ac:chgData name="Sudvarg, Marion" userId="2bb9b31b-5f3c-4f72-8e1f-41eb276ee9c6" providerId="ADAL" clId="{DA68CE51-3AE1-4208-A4DB-6811AC875B11}" dt="2023-04-11T07:06:43.581" v="9609" actId="1076"/>
          <ac:grpSpMkLst>
            <pc:docMk/>
            <pc:sldMk cId="4082363104" sldId="363"/>
            <ac:grpSpMk id="10" creationId="{4990C5A9-2897-4960-382C-35C74560CAC7}"/>
          </ac:grpSpMkLst>
        </pc:grpChg>
        <pc:picChg chg="mod">
          <ac:chgData name="Sudvarg, Marion" userId="2bb9b31b-5f3c-4f72-8e1f-41eb276ee9c6" providerId="ADAL" clId="{DA68CE51-3AE1-4208-A4DB-6811AC875B11}" dt="2023-04-11T07:06:34.966" v="9608" actId="1076"/>
          <ac:picMkLst>
            <pc:docMk/>
            <pc:sldMk cId="4082363104" sldId="363"/>
            <ac:picMk id="6" creationId="{4E4FA47E-45E9-B613-F4CD-054DFA4E8726}"/>
          </ac:picMkLst>
        </pc:picChg>
        <pc:cxnChg chg="add mod">
          <ac:chgData name="Sudvarg, Marion" userId="2bb9b31b-5f3c-4f72-8e1f-41eb276ee9c6" providerId="ADAL" clId="{DA68CE51-3AE1-4208-A4DB-6811AC875B11}" dt="2023-04-11T07:18:59.170" v="9765" actId="1076"/>
          <ac:cxnSpMkLst>
            <pc:docMk/>
            <pc:sldMk cId="4082363104" sldId="363"/>
            <ac:cxnSpMk id="13" creationId="{47BEA683-00B5-6AB2-15A9-59578224B931}"/>
          </ac:cxnSpMkLst>
        </pc:cxnChg>
      </pc:sldChg>
      <pc:sldChg chg="addSp delSp modSp add mod">
        <pc:chgData name="Sudvarg, Marion" userId="2bb9b31b-5f3c-4f72-8e1f-41eb276ee9c6" providerId="ADAL" clId="{DA68CE51-3AE1-4208-A4DB-6811AC875B11}" dt="2023-04-11T07:07:36.421" v="9630"/>
        <pc:sldMkLst>
          <pc:docMk/>
          <pc:sldMk cId="838376596" sldId="364"/>
        </pc:sldMkLst>
        <pc:spChg chg="mod">
          <ac:chgData name="Sudvarg, Marion" userId="2bb9b31b-5f3c-4f72-8e1f-41eb276ee9c6" providerId="ADAL" clId="{DA68CE51-3AE1-4208-A4DB-6811AC875B11}" dt="2023-04-11T07:07:36.421" v="9630"/>
          <ac:spMkLst>
            <pc:docMk/>
            <pc:sldMk cId="838376596" sldId="364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6:54.495" v="9611" actId="478"/>
          <ac:spMkLst>
            <pc:docMk/>
            <pc:sldMk cId="838376596" sldId="364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7:26.514" v="9629" actId="20577"/>
          <ac:spMkLst>
            <pc:docMk/>
            <pc:sldMk cId="838376596" sldId="364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6:55.715" v="9612" actId="478"/>
          <ac:spMkLst>
            <pc:docMk/>
            <pc:sldMk cId="838376596" sldId="364"/>
            <ac:spMk id="9" creationId="{A13250C4-D0BA-6843-70FB-0C99A3A3A7B3}"/>
          </ac:spMkLst>
        </pc:spChg>
        <pc:spChg chg="mod">
          <ac:chgData name="Sudvarg, Marion" userId="2bb9b31b-5f3c-4f72-8e1f-41eb276ee9c6" providerId="ADAL" clId="{DA68CE51-3AE1-4208-A4DB-6811AC875B11}" dt="2023-04-11T07:06:52.750" v="9610" actId="164"/>
          <ac:spMkLst>
            <pc:docMk/>
            <pc:sldMk cId="838376596" sldId="364"/>
            <ac:spMk id="12" creationId="{1F948B3A-5367-3497-E985-F03F0D131EAD}"/>
          </ac:spMkLst>
        </pc:spChg>
        <pc:grpChg chg="add mod">
          <ac:chgData name="Sudvarg, Marion" userId="2bb9b31b-5f3c-4f72-8e1f-41eb276ee9c6" providerId="ADAL" clId="{DA68CE51-3AE1-4208-A4DB-6811AC875B11}" dt="2023-04-11T07:07:03.618" v="9613" actId="1076"/>
          <ac:grpSpMkLst>
            <pc:docMk/>
            <pc:sldMk cId="838376596" sldId="364"/>
            <ac:grpSpMk id="6" creationId="{B4589731-DB1F-AAC0-BAD6-1BBD49E0C513}"/>
          </ac:grpSpMkLst>
        </pc:grpChg>
        <pc:picChg chg="mod">
          <ac:chgData name="Sudvarg, Marion" userId="2bb9b31b-5f3c-4f72-8e1f-41eb276ee9c6" providerId="ADAL" clId="{DA68CE51-3AE1-4208-A4DB-6811AC875B11}" dt="2023-04-11T07:06:52.750" v="9610" actId="164"/>
          <ac:picMkLst>
            <pc:docMk/>
            <pc:sldMk cId="838376596" sldId="364"/>
            <ac:picMk id="10" creationId="{08981A2B-A65C-6262-2B99-F4BED3031BA7}"/>
          </ac:picMkLst>
        </pc:picChg>
        <pc:cxnChg chg="mod">
          <ac:chgData name="Sudvarg, Marion" userId="2bb9b31b-5f3c-4f72-8e1f-41eb276ee9c6" providerId="ADAL" clId="{DA68CE51-3AE1-4208-A4DB-6811AC875B11}" dt="2023-04-11T07:06:52.750" v="9610" actId="164"/>
          <ac:cxnSpMkLst>
            <pc:docMk/>
            <pc:sldMk cId="838376596" sldId="364"/>
            <ac:cxnSpMk id="11" creationId="{712AF7D8-F45C-EB5E-27A2-8ED3AFBF931D}"/>
          </ac:cxnSpMkLst>
        </pc:cxnChg>
      </pc:sldChg>
      <pc:sldChg chg="addSp delSp modSp add mod">
        <pc:chgData name="Sudvarg, Marion" userId="2bb9b31b-5f3c-4f72-8e1f-41eb276ee9c6" providerId="ADAL" clId="{DA68CE51-3AE1-4208-A4DB-6811AC875B11}" dt="2023-04-11T07:08:03.240" v="9647" actId="1076"/>
        <pc:sldMkLst>
          <pc:docMk/>
          <pc:sldMk cId="2995163309" sldId="365"/>
        </pc:sldMkLst>
        <pc:spChg chg="mod">
          <ac:chgData name="Sudvarg, Marion" userId="2bb9b31b-5f3c-4f72-8e1f-41eb276ee9c6" providerId="ADAL" clId="{DA68CE51-3AE1-4208-A4DB-6811AC875B11}" dt="2023-04-11T07:07:40.141" v="9631"/>
          <ac:spMkLst>
            <pc:docMk/>
            <pc:sldMk cId="2995163309" sldId="365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7:20.586" v="9614" actId="478"/>
          <ac:spMkLst>
            <pc:docMk/>
            <pc:sldMk cId="2995163309" sldId="365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7:52.529" v="9646" actId="164"/>
          <ac:spMkLst>
            <pc:docMk/>
            <pc:sldMk cId="2995163309" sldId="365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07:22.502" v="9615" actId="478"/>
          <ac:spMkLst>
            <pc:docMk/>
            <pc:sldMk cId="2995163309" sldId="365"/>
            <ac:spMk id="8" creationId="{489F0127-5AE7-1E88-ADE1-494A3A294B94}"/>
          </ac:spMkLst>
        </pc:spChg>
        <pc:spChg chg="mod">
          <ac:chgData name="Sudvarg, Marion" userId="2bb9b31b-5f3c-4f72-8e1f-41eb276ee9c6" providerId="ADAL" clId="{DA68CE51-3AE1-4208-A4DB-6811AC875B11}" dt="2023-04-11T07:07:52.529" v="9646" actId="164"/>
          <ac:spMkLst>
            <pc:docMk/>
            <pc:sldMk cId="2995163309" sldId="365"/>
            <ac:spMk id="11" creationId="{8639BF39-8CA2-D014-A1B5-CE87FEC58CCE}"/>
          </ac:spMkLst>
        </pc:spChg>
        <pc:grpChg chg="add mod">
          <ac:chgData name="Sudvarg, Marion" userId="2bb9b31b-5f3c-4f72-8e1f-41eb276ee9c6" providerId="ADAL" clId="{DA68CE51-3AE1-4208-A4DB-6811AC875B11}" dt="2023-04-11T07:08:03.240" v="9647" actId="1076"/>
          <ac:grpSpMkLst>
            <pc:docMk/>
            <pc:sldMk cId="2995163309" sldId="365"/>
            <ac:grpSpMk id="12" creationId="{0D18D506-8BD9-191B-9F5A-A85D39042B65}"/>
          </ac:grpSpMkLst>
        </pc:grpChg>
        <pc:picChg chg="mod">
          <ac:chgData name="Sudvarg, Marion" userId="2bb9b31b-5f3c-4f72-8e1f-41eb276ee9c6" providerId="ADAL" clId="{DA68CE51-3AE1-4208-A4DB-6811AC875B11}" dt="2023-04-11T07:07:52.529" v="9646" actId="164"/>
          <ac:picMkLst>
            <pc:docMk/>
            <pc:sldMk cId="2995163309" sldId="365"/>
            <ac:picMk id="9" creationId="{D2A0CA2C-6550-C292-5DAD-19A4ADF9D60F}"/>
          </ac:picMkLst>
        </pc:picChg>
        <pc:cxnChg chg="mod">
          <ac:chgData name="Sudvarg, Marion" userId="2bb9b31b-5f3c-4f72-8e1f-41eb276ee9c6" providerId="ADAL" clId="{DA68CE51-3AE1-4208-A4DB-6811AC875B11}" dt="2023-04-11T07:07:52.529" v="9646" actId="164"/>
          <ac:cxnSpMkLst>
            <pc:docMk/>
            <pc:sldMk cId="2995163309" sldId="365"/>
            <ac:cxnSpMk id="10" creationId="{44B59377-829E-2BD7-B1AA-F250563B7A15}"/>
          </ac:cxnSpMkLst>
        </pc:cxnChg>
      </pc:sldChg>
      <pc:sldChg chg="addSp delSp modSp add mod addAnim delAnim">
        <pc:chgData name="Sudvarg, Marion" userId="2bb9b31b-5f3c-4f72-8e1f-41eb276ee9c6" providerId="ADAL" clId="{DA68CE51-3AE1-4208-A4DB-6811AC875B11}" dt="2023-04-11T07:10:59.126" v="9699" actId="478"/>
        <pc:sldMkLst>
          <pc:docMk/>
          <pc:sldMk cId="4023649785" sldId="366"/>
        </pc:sldMkLst>
        <pc:spChg chg="del mod">
          <ac:chgData name="Sudvarg, Marion" userId="2bb9b31b-5f3c-4f72-8e1f-41eb276ee9c6" providerId="ADAL" clId="{DA68CE51-3AE1-4208-A4DB-6811AC875B11}" dt="2023-04-11T07:08:55.768" v="9672" actId="478"/>
          <ac:spMkLst>
            <pc:docMk/>
            <pc:sldMk cId="4023649785" sldId="366"/>
            <ac:spMk id="2" creationId="{BA3D65D5-1D4C-45BE-1945-950D7A0934C5}"/>
          </ac:spMkLst>
        </pc:spChg>
        <pc:spChg chg="del">
          <ac:chgData name="Sudvarg, Marion" userId="2bb9b31b-5f3c-4f72-8e1f-41eb276ee9c6" providerId="ADAL" clId="{DA68CE51-3AE1-4208-A4DB-6811AC875B11}" dt="2023-04-11T07:08:10.744" v="9648" actId="478"/>
          <ac:spMkLst>
            <pc:docMk/>
            <pc:sldMk cId="4023649785" sldId="366"/>
            <ac:spMk id="3" creationId="{B60F0137-1679-E7D0-2B94-25413D1322CB}"/>
          </ac:spMkLst>
        </pc:spChg>
        <pc:spChg chg="mod">
          <ac:chgData name="Sudvarg, Marion" userId="2bb9b31b-5f3c-4f72-8e1f-41eb276ee9c6" providerId="ADAL" clId="{DA68CE51-3AE1-4208-A4DB-6811AC875B11}" dt="2023-04-11T07:08:37.790" v="9670" actId="164"/>
          <ac:spMkLst>
            <pc:docMk/>
            <pc:sldMk cId="4023649785" sldId="366"/>
            <ac:spMk id="7" creationId="{DDC875FA-7BFA-1B14-B1F9-575D6D4ECD3D}"/>
          </ac:spMkLst>
        </pc:spChg>
        <pc:spChg chg="add del mod">
          <ac:chgData name="Sudvarg, Marion" userId="2bb9b31b-5f3c-4f72-8e1f-41eb276ee9c6" providerId="ADAL" clId="{DA68CE51-3AE1-4208-A4DB-6811AC875B11}" dt="2023-04-11T07:10:59.126" v="9699" actId="478"/>
          <ac:spMkLst>
            <pc:docMk/>
            <pc:sldMk cId="4023649785" sldId="366"/>
            <ac:spMk id="8" creationId="{65CFA3F2-EF46-E2A5-3255-91147E9AE4C8}"/>
          </ac:spMkLst>
        </pc:spChg>
        <pc:spChg chg="mod">
          <ac:chgData name="Sudvarg, Marion" userId="2bb9b31b-5f3c-4f72-8e1f-41eb276ee9c6" providerId="ADAL" clId="{DA68CE51-3AE1-4208-A4DB-6811AC875B11}" dt="2023-04-11T07:09:23.893" v="9679" actId="1076"/>
          <ac:spMkLst>
            <pc:docMk/>
            <pc:sldMk cId="4023649785" sldId="366"/>
            <ac:spMk id="11" creationId="{9CF5D7A6-081C-870D-D085-29F41026CE44}"/>
          </ac:spMkLst>
        </pc:spChg>
        <pc:spChg chg="add del mod">
          <ac:chgData name="Sudvarg, Marion" userId="2bb9b31b-5f3c-4f72-8e1f-41eb276ee9c6" providerId="ADAL" clId="{DA68CE51-3AE1-4208-A4DB-6811AC875B11}" dt="2023-04-11T07:08:12.662" v="9649" actId="478"/>
          <ac:spMkLst>
            <pc:docMk/>
            <pc:sldMk cId="4023649785" sldId="366"/>
            <ac:spMk id="12" creationId="{4789BEB6-A54F-2042-F36B-FC795F72A180}"/>
          </ac:spMkLst>
        </pc:spChg>
        <pc:spChg chg="add del mod">
          <ac:chgData name="Sudvarg, Marion" userId="2bb9b31b-5f3c-4f72-8e1f-41eb276ee9c6" providerId="ADAL" clId="{DA68CE51-3AE1-4208-A4DB-6811AC875B11}" dt="2023-04-11T07:08:58.274" v="9674" actId="478"/>
          <ac:spMkLst>
            <pc:docMk/>
            <pc:sldMk cId="4023649785" sldId="366"/>
            <ac:spMk id="16" creationId="{D843F27C-85BA-ABC0-C055-9831D6A45923}"/>
          </ac:spMkLst>
        </pc:spChg>
        <pc:spChg chg="add mod">
          <ac:chgData name="Sudvarg, Marion" userId="2bb9b31b-5f3c-4f72-8e1f-41eb276ee9c6" providerId="ADAL" clId="{DA68CE51-3AE1-4208-A4DB-6811AC875B11}" dt="2023-04-11T07:08:56.062" v="9673"/>
          <ac:spMkLst>
            <pc:docMk/>
            <pc:sldMk cId="4023649785" sldId="366"/>
            <ac:spMk id="17" creationId="{EAB27086-C21D-E4D8-9F92-B24632495F2A}"/>
          </ac:spMkLst>
        </pc:spChg>
        <pc:grpChg chg="add mod">
          <ac:chgData name="Sudvarg, Marion" userId="2bb9b31b-5f3c-4f72-8e1f-41eb276ee9c6" providerId="ADAL" clId="{DA68CE51-3AE1-4208-A4DB-6811AC875B11}" dt="2023-04-11T07:08:30.519" v="9669" actId="164"/>
          <ac:grpSpMkLst>
            <pc:docMk/>
            <pc:sldMk cId="4023649785" sldId="366"/>
            <ac:grpSpMk id="13" creationId="{B0562BA3-D350-CF28-DAD5-73D624A73C68}"/>
          </ac:grpSpMkLst>
        </pc:grpChg>
        <pc:grpChg chg="add del mod">
          <ac:chgData name="Sudvarg, Marion" userId="2bb9b31b-5f3c-4f72-8e1f-41eb276ee9c6" providerId="ADAL" clId="{DA68CE51-3AE1-4208-A4DB-6811AC875B11}" dt="2023-04-11T07:10:56.946" v="9697" actId="478"/>
          <ac:grpSpMkLst>
            <pc:docMk/>
            <pc:sldMk cId="4023649785" sldId="366"/>
            <ac:grpSpMk id="14" creationId="{1F469C0A-1200-AC2F-E681-D687EB052D35}"/>
          </ac:grpSpMkLst>
        </pc:grpChg>
        <pc:picChg chg="mod">
          <ac:chgData name="Sudvarg, Marion" userId="2bb9b31b-5f3c-4f72-8e1f-41eb276ee9c6" providerId="ADAL" clId="{DA68CE51-3AE1-4208-A4DB-6811AC875B11}" dt="2023-04-11T07:08:37.790" v="9670" actId="164"/>
          <ac:picMkLst>
            <pc:docMk/>
            <pc:sldMk cId="4023649785" sldId="366"/>
            <ac:picMk id="9" creationId="{9015FEB5-3EFE-1037-1E4D-8519A89C486D}"/>
          </ac:picMkLst>
        </pc:picChg>
        <pc:cxnChg chg="mod">
          <ac:chgData name="Sudvarg, Marion" userId="2bb9b31b-5f3c-4f72-8e1f-41eb276ee9c6" providerId="ADAL" clId="{DA68CE51-3AE1-4208-A4DB-6811AC875B11}" dt="2023-04-11T07:10:56.946" v="9697" actId="478"/>
          <ac:cxnSpMkLst>
            <pc:docMk/>
            <pc:sldMk cId="4023649785" sldId="366"/>
            <ac:cxnSpMk id="10" creationId="{66D1269A-AF7F-5EF3-67F5-1DD8D598F3DB}"/>
          </ac:cxnSpMkLst>
        </pc:cxnChg>
      </pc:sldChg>
      <pc:sldChg chg="modSp new del mod">
        <pc:chgData name="Sudvarg, Marion" userId="2bb9b31b-5f3c-4f72-8e1f-41eb276ee9c6" providerId="ADAL" clId="{DA68CE51-3AE1-4208-A4DB-6811AC875B11}" dt="2023-04-11T07:10:43.257" v="9694" actId="47"/>
        <pc:sldMkLst>
          <pc:docMk/>
          <pc:sldMk cId="2409260670" sldId="367"/>
        </pc:sldMkLst>
        <pc:spChg chg="mod">
          <ac:chgData name="Sudvarg, Marion" userId="2bb9b31b-5f3c-4f72-8e1f-41eb276ee9c6" providerId="ADAL" clId="{DA68CE51-3AE1-4208-A4DB-6811AC875B11}" dt="2023-04-11T07:10:37.610" v="9692" actId="27636"/>
          <ac:spMkLst>
            <pc:docMk/>
            <pc:sldMk cId="2409260670" sldId="367"/>
            <ac:spMk id="2" creationId="{F4CFD9E9-E89C-D704-5B90-466D857D55A3}"/>
          </ac:spMkLst>
        </pc:spChg>
      </pc:sldChg>
      <pc:sldChg chg="addSp delSp modSp add mod modAnim">
        <pc:chgData name="Sudvarg, Marion" userId="2bb9b31b-5f3c-4f72-8e1f-41eb276ee9c6" providerId="ADAL" clId="{DA68CE51-3AE1-4208-A4DB-6811AC875B11}" dt="2023-04-11T07:17:25.261" v="9731" actId="207"/>
        <pc:sldMkLst>
          <pc:docMk/>
          <pc:sldMk cId="2657198959" sldId="368"/>
        </pc:sldMkLst>
        <pc:spChg chg="mod ord">
          <ac:chgData name="Sudvarg, Marion" userId="2bb9b31b-5f3c-4f72-8e1f-41eb276ee9c6" providerId="ADAL" clId="{DA68CE51-3AE1-4208-A4DB-6811AC875B11}" dt="2023-04-11T07:17:25.261" v="9731" actId="207"/>
          <ac:spMkLst>
            <pc:docMk/>
            <pc:sldMk cId="2657198959" sldId="368"/>
            <ac:spMk id="8" creationId="{65CFA3F2-EF46-E2A5-3255-91147E9AE4C8}"/>
          </ac:spMkLst>
        </pc:spChg>
        <pc:spChg chg="del">
          <ac:chgData name="Sudvarg, Marion" userId="2bb9b31b-5f3c-4f72-8e1f-41eb276ee9c6" providerId="ADAL" clId="{DA68CE51-3AE1-4208-A4DB-6811AC875B11}" dt="2023-04-11T07:13:59.364" v="9705" actId="478"/>
          <ac:spMkLst>
            <pc:docMk/>
            <pc:sldMk cId="2657198959" sldId="368"/>
            <ac:spMk id="17" creationId="{EAB27086-C21D-E4D8-9F92-B24632495F2A}"/>
          </ac:spMkLst>
        </pc:spChg>
        <pc:grpChg chg="del">
          <ac:chgData name="Sudvarg, Marion" userId="2bb9b31b-5f3c-4f72-8e1f-41eb276ee9c6" providerId="ADAL" clId="{DA68CE51-3AE1-4208-A4DB-6811AC875B11}" dt="2023-04-11T07:11:00.295" v="9700" actId="478"/>
          <ac:grpSpMkLst>
            <pc:docMk/>
            <pc:sldMk cId="2657198959" sldId="368"/>
            <ac:grpSpMk id="14" creationId="{1F469C0A-1200-AC2F-E681-D687EB052D35}"/>
          </ac:grpSpMkLst>
        </pc:grpChg>
        <pc:picChg chg="add mod">
          <ac:chgData name="Sudvarg, Marion" userId="2bb9b31b-5f3c-4f72-8e1f-41eb276ee9c6" providerId="ADAL" clId="{DA68CE51-3AE1-4208-A4DB-6811AC875B11}" dt="2023-04-11T07:14:24.388" v="9709" actId="14100"/>
          <ac:picMkLst>
            <pc:docMk/>
            <pc:sldMk cId="2657198959" sldId="368"/>
            <ac:picMk id="2" creationId="{73BB4405-962B-7C46-4AC8-BB7FAC000FBC}"/>
          </ac:picMkLst>
        </pc:picChg>
        <pc:cxnChg chg="mod">
          <ac:chgData name="Sudvarg, Marion" userId="2bb9b31b-5f3c-4f72-8e1f-41eb276ee9c6" providerId="ADAL" clId="{DA68CE51-3AE1-4208-A4DB-6811AC875B11}" dt="2023-04-11T07:11:00.295" v="9700" actId="478"/>
          <ac:cxnSpMkLst>
            <pc:docMk/>
            <pc:sldMk cId="2657198959" sldId="368"/>
            <ac:cxnSpMk id="10" creationId="{66D1269A-AF7F-5EF3-67F5-1DD8D598F3DB}"/>
          </ac:cxnSpMkLst>
        </pc:cxnChg>
      </pc:sldChg>
      <pc:sldChg chg="modSp add mod ord modAnim">
        <pc:chgData name="Sudvarg, Marion" userId="2bb9b31b-5f3c-4f72-8e1f-41eb276ee9c6" providerId="ADAL" clId="{DA68CE51-3AE1-4208-A4DB-6811AC875B11}" dt="2023-04-11T12:40:13.851" v="16324"/>
        <pc:sldMkLst>
          <pc:docMk/>
          <pc:sldMk cId="2127463703" sldId="369"/>
        </pc:sldMkLst>
        <pc:spChg chg="mod">
          <ac:chgData name="Sudvarg, Marion" userId="2bb9b31b-5f3c-4f72-8e1f-41eb276ee9c6" providerId="ADAL" clId="{DA68CE51-3AE1-4208-A4DB-6811AC875B11}" dt="2023-04-11T07:43:14.563" v="10305" actId="207"/>
          <ac:spMkLst>
            <pc:docMk/>
            <pc:sldMk cId="2127463703" sldId="369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0:51:12.579" v="11286" actId="20577"/>
          <ac:spMkLst>
            <pc:docMk/>
            <pc:sldMk cId="2127463703" sldId="369"/>
            <ac:spMk id="8" creationId="{258EA0FE-FE3A-8823-E4D4-B4BCA6482A71}"/>
          </ac:spMkLst>
        </pc:spChg>
      </pc:sldChg>
      <pc:sldChg chg="add del">
        <pc:chgData name="Sudvarg, Marion" userId="2bb9b31b-5f3c-4f72-8e1f-41eb276ee9c6" providerId="ADAL" clId="{DA68CE51-3AE1-4208-A4DB-6811AC875B11}" dt="2023-04-11T10:14:22.727" v="10322" actId="2890"/>
        <pc:sldMkLst>
          <pc:docMk/>
          <pc:sldMk cId="853953259" sldId="370"/>
        </pc:sldMkLst>
      </pc:sldChg>
      <pc:sldChg chg="add ord modAnim">
        <pc:chgData name="Sudvarg, Marion" userId="2bb9b31b-5f3c-4f72-8e1f-41eb276ee9c6" providerId="ADAL" clId="{DA68CE51-3AE1-4208-A4DB-6811AC875B11}" dt="2023-04-12T03:23:20.226" v="16468"/>
        <pc:sldMkLst>
          <pc:docMk/>
          <pc:sldMk cId="3415822576" sldId="370"/>
        </pc:sldMkLst>
      </pc:sldChg>
      <pc:sldChg chg="addSp delSp modSp add mod delAnim modAnim">
        <pc:chgData name="Sudvarg, Marion" userId="2bb9b31b-5f3c-4f72-8e1f-41eb276ee9c6" providerId="ADAL" clId="{DA68CE51-3AE1-4208-A4DB-6811AC875B11}" dt="2023-04-11T12:43:49.462" v="16362"/>
        <pc:sldMkLst>
          <pc:docMk/>
          <pc:sldMk cId="1050211377" sldId="371"/>
        </pc:sldMkLst>
        <pc:spChg chg="add del mod">
          <ac:chgData name="Sudvarg, Marion" userId="2bb9b31b-5f3c-4f72-8e1f-41eb276ee9c6" providerId="ADAL" clId="{DA68CE51-3AE1-4208-A4DB-6811AC875B11}" dt="2023-04-11T11:44:29.992" v="13361" actId="478"/>
          <ac:spMkLst>
            <pc:docMk/>
            <pc:sldMk cId="1050211377" sldId="371"/>
            <ac:spMk id="3" creationId="{B2FB67A5-2C86-E7D2-4604-F0F53B62269B}"/>
          </ac:spMkLst>
        </pc:spChg>
        <pc:spChg chg="mod">
          <ac:chgData name="Sudvarg, Marion" userId="2bb9b31b-5f3c-4f72-8e1f-41eb276ee9c6" providerId="ADAL" clId="{DA68CE51-3AE1-4208-A4DB-6811AC875B11}" dt="2023-04-11T11:44:26.902" v="13360" actId="20577"/>
          <ac:spMkLst>
            <pc:docMk/>
            <pc:sldMk cId="1050211377" sldId="371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7:23.747" v="14405" actId="20577"/>
          <ac:spMkLst>
            <pc:docMk/>
            <pc:sldMk cId="1050211377" sldId="371"/>
            <ac:spMk id="8" creationId="{258EA0FE-FE3A-8823-E4D4-B4BCA6482A71}"/>
          </ac:spMkLst>
        </pc:spChg>
        <pc:spChg chg="mod topLvl">
          <ac:chgData name="Sudvarg, Marion" userId="2bb9b31b-5f3c-4f72-8e1f-41eb276ee9c6" providerId="ADAL" clId="{DA68CE51-3AE1-4208-A4DB-6811AC875B11}" dt="2023-04-11T10:35:02.994" v="10888" actId="164"/>
          <ac:spMkLst>
            <pc:docMk/>
            <pc:sldMk cId="1050211377" sldId="371"/>
            <ac:spMk id="9" creationId="{D4EB1EF0-2595-1B71-528F-01FC7FABBC05}"/>
          </ac:spMkLst>
        </pc:spChg>
        <pc:grpChg chg="del">
          <ac:chgData name="Sudvarg, Marion" userId="2bb9b31b-5f3c-4f72-8e1f-41eb276ee9c6" providerId="ADAL" clId="{DA68CE51-3AE1-4208-A4DB-6811AC875B11}" dt="2023-04-11T10:34:45.013" v="10884" actId="478"/>
          <ac:grpSpMkLst>
            <pc:docMk/>
            <pc:sldMk cId="1050211377" sldId="371"/>
            <ac:grpSpMk id="3" creationId="{EB5E9B07-F7B1-B4D0-F177-F78FD3315C14}"/>
          </ac:grpSpMkLst>
        </pc:grpChg>
        <pc:grpChg chg="add mod">
          <ac:chgData name="Sudvarg, Marion" userId="2bb9b31b-5f3c-4f72-8e1f-41eb276ee9c6" providerId="ADAL" clId="{DA68CE51-3AE1-4208-A4DB-6811AC875B11}" dt="2023-04-11T10:35:02.994" v="10888" actId="164"/>
          <ac:grpSpMkLst>
            <pc:docMk/>
            <pc:sldMk cId="1050211377" sldId="371"/>
            <ac:grpSpMk id="12" creationId="{68329E10-A1A2-6B74-3E20-C414987518C3}"/>
          </ac:grpSpMkLst>
        </pc:grpChg>
        <pc:grpChg chg="add mod">
          <ac:chgData name="Sudvarg, Marion" userId="2bb9b31b-5f3c-4f72-8e1f-41eb276ee9c6" providerId="ADAL" clId="{DA68CE51-3AE1-4208-A4DB-6811AC875B11}" dt="2023-04-11T10:35:02.994" v="10888" actId="164"/>
          <ac:grpSpMkLst>
            <pc:docMk/>
            <pc:sldMk cId="1050211377" sldId="371"/>
            <ac:grpSpMk id="13" creationId="{72DE5735-78ED-1DA8-216B-1422524EDD9C}"/>
          </ac:grpSpMkLst>
        </pc:grpChg>
        <pc:picChg chg="del topLvl">
          <ac:chgData name="Sudvarg, Marion" userId="2bb9b31b-5f3c-4f72-8e1f-41eb276ee9c6" providerId="ADAL" clId="{DA68CE51-3AE1-4208-A4DB-6811AC875B11}" dt="2023-04-11T10:34:45.013" v="10884" actId="478"/>
          <ac:picMkLst>
            <pc:docMk/>
            <pc:sldMk cId="1050211377" sldId="371"/>
            <ac:picMk id="2" creationId="{B00C5E8C-117A-EF67-720D-8E904CD242E5}"/>
          </ac:picMkLst>
        </pc:picChg>
        <pc:picChg chg="add del mod">
          <ac:chgData name="Sudvarg, Marion" userId="2bb9b31b-5f3c-4f72-8e1f-41eb276ee9c6" providerId="ADAL" clId="{DA68CE51-3AE1-4208-A4DB-6811AC875B11}" dt="2023-04-11T10:33:56.107" v="10875" actId="478"/>
          <ac:picMkLst>
            <pc:docMk/>
            <pc:sldMk cId="1050211377" sldId="371"/>
            <ac:picMk id="7" creationId="{F2DE84C4-AE96-83E8-5010-C29EB108378A}"/>
          </ac:picMkLst>
        </pc:picChg>
        <pc:picChg chg="add mod">
          <ac:chgData name="Sudvarg, Marion" userId="2bb9b31b-5f3c-4f72-8e1f-41eb276ee9c6" providerId="ADAL" clId="{DA68CE51-3AE1-4208-A4DB-6811AC875B11}" dt="2023-04-11T10:34:04.897" v="10877" actId="164"/>
          <ac:picMkLst>
            <pc:docMk/>
            <pc:sldMk cId="1050211377" sldId="371"/>
            <ac:picMk id="10" creationId="{0427DE22-ED47-4BFB-1E44-8CF2D75FB327}"/>
          </ac:picMkLst>
        </pc:picChg>
        <pc:picChg chg="add mod">
          <ac:chgData name="Sudvarg, Marion" userId="2bb9b31b-5f3c-4f72-8e1f-41eb276ee9c6" providerId="ADAL" clId="{DA68CE51-3AE1-4208-A4DB-6811AC875B11}" dt="2023-04-11T10:34:04.897" v="10877" actId="164"/>
          <ac:picMkLst>
            <pc:docMk/>
            <pc:sldMk cId="1050211377" sldId="371"/>
            <ac:picMk id="11" creationId="{FE6231C8-F7BD-4A38-FFAC-8565104F0B2A}"/>
          </ac:picMkLst>
        </pc:picChg>
      </pc:sldChg>
      <pc:sldChg chg="addSp delSp modSp add mod ord delAnim modAnim">
        <pc:chgData name="Sudvarg, Marion" userId="2bb9b31b-5f3c-4f72-8e1f-41eb276ee9c6" providerId="ADAL" clId="{DA68CE51-3AE1-4208-A4DB-6811AC875B11}" dt="2023-04-11T12:40:41.026" v="16325" actId="122"/>
        <pc:sldMkLst>
          <pc:docMk/>
          <pc:sldMk cId="415540492" sldId="372"/>
        </pc:sldMkLst>
        <pc:spChg chg="del mod">
          <ac:chgData name="Sudvarg, Marion" userId="2bb9b31b-5f3c-4f72-8e1f-41eb276ee9c6" providerId="ADAL" clId="{DA68CE51-3AE1-4208-A4DB-6811AC875B11}" dt="2023-04-11T11:03:37.641" v="11642" actId="478"/>
          <ac:spMkLst>
            <pc:docMk/>
            <pc:sldMk cId="415540492" sldId="372"/>
            <ac:spMk id="2" creationId="{0F42B975-7E6B-4BFE-42D8-369894FB3426}"/>
          </ac:spMkLst>
        </pc:spChg>
        <pc:spChg chg="mod">
          <ac:chgData name="Sudvarg, Marion" userId="2bb9b31b-5f3c-4f72-8e1f-41eb276ee9c6" providerId="ADAL" clId="{DA68CE51-3AE1-4208-A4DB-6811AC875B11}" dt="2023-04-11T11:02:05.492" v="11622"/>
          <ac:spMkLst>
            <pc:docMk/>
            <pc:sldMk cId="415540492" sldId="372"/>
            <ac:spMk id="7" creationId="{A662CE63-F090-F223-1D6E-409846397244}"/>
          </ac:spMkLst>
        </pc:spChg>
        <pc:spChg chg="del mod">
          <ac:chgData name="Sudvarg, Marion" userId="2bb9b31b-5f3c-4f72-8e1f-41eb276ee9c6" providerId="ADAL" clId="{DA68CE51-3AE1-4208-A4DB-6811AC875B11}" dt="2023-04-11T11:11:44.565" v="12171" actId="478"/>
          <ac:spMkLst>
            <pc:docMk/>
            <pc:sldMk cId="415540492" sldId="372"/>
            <ac:spMk id="9" creationId="{C89CE2FE-8893-2FA3-1651-DE6116C2C0A7}"/>
          </ac:spMkLst>
        </pc:spChg>
        <pc:spChg chg="mod ord">
          <ac:chgData name="Sudvarg, Marion" userId="2bb9b31b-5f3c-4f72-8e1f-41eb276ee9c6" providerId="ADAL" clId="{DA68CE51-3AE1-4208-A4DB-6811AC875B11}" dt="2023-04-11T12:40:41.026" v="16325" actId="122"/>
          <ac:spMkLst>
            <pc:docMk/>
            <pc:sldMk cId="415540492" sldId="372"/>
            <ac:spMk id="10" creationId="{6034DCA1-7369-BD09-70C6-52901D8BEAC6}"/>
          </ac:spMkLst>
        </pc:spChg>
        <pc:spChg chg="add del mod">
          <ac:chgData name="Sudvarg, Marion" userId="2bb9b31b-5f3c-4f72-8e1f-41eb276ee9c6" providerId="ADAL" clId="{DA68CE51-3AE1-4208-A4DB-6811AC875B11}" dt="2023-04-11T11:03:41.246" v="11644" actId="478"/>
          <ac:spMkLst>
            <pc:docMk/>
            <pc:sldMk cId="415540492" sldId="372"/>
            <ac:spMk id="12" creationId="{AACFFCA3-D936-2725-4D94-3CEA632D1E86}"/>
          </ac:spMkLst>
        </pc:spChg>
        <pc:spChg chg="add mod">
          <ac:chgData name="Sudvarg, Marion" userId="2bb9b31b-5f3c-4f72-8e1f-41eb276ee9c6" providerId="ADAL" clId="{DA68CE51-3AE1-4208-A4DB-6811AC875B11}" dt="2023-04-11T11:04:08.965" v="11696" actId="255"/>
          <ac:spMkLst>
            <pc:docMk/>
            <pc:sldMk cId="415540492" sldId="372"/>
            <ac:spMk id="13" creationId="{E4467251-4EBD-6599-F296-1FFA5C1F7822}"/>
          </ac:spMkLst>
        </pc:spChg>
        <pc:spChg chg="add mod">
          <ac:chgData name="Sudvarg, Marion" userId="2bb9b31b-5f3c-4f72-8e1f-41eb276ee9c6" providerId="ADAL" clId="{DA68CE51-3AE1-4208-A4DB-6811AC875B11}" dt="2023-04-11T11:14:01.711" v="12222" actId="1076"/>
          <ac:spMkLst>
            <pc:docMk/>
            <pc:sldMk cId="415540492" sldId="372"/>
            <ac:spMk id="14" creationId="{66F82EAA-8E26-4CD7-7DA9-F7B6F9CE2E3E}"/>
          </ac:spMkLst>
        </pc:spChg>
        <pc:grpChg chg="add mod">
          <ac:chgData name="Sudvarg, Marion" userId="2bb9b31b-5f3c-4f72-8e1f-41eb276ee9c6" providerId="ADAL" clId="{DA68CE51-3AE1-4208-A4DB-6811AC875B11}" dt="2023-04-11T11:02:05.492" v="11622"/>
          <ac:grpSpMkLst>
            <pc:docMk/>
            <pc:sldMk cId="415540492" sldId="372"/>
            <ac:grpSpMk id="3" creationId="{140D933D-491F-BE38-1995-BA3615EF87D6}"/>
          </ac:grpSpMkLst>
        </pc:grpChg>
        <pc:graphicFrameChg chg="mod ord">
          <ac:chgData name="Sudvarg, Marion" userId="2bb9b31b-5f3c-4f72-8e1f-41eb276ee9c6" providerId="ADAL" clId="{DA68CE51-3AE1-4208-A4DB-6811AC875B11}" dt="2023-04-11T11:03:18.825" v="11641" actId="20577"/>
          <ac:graphicFrameMkLst>
            <pc:docMk/>
            <pc:sldMk cId="415540492" sldId="372"/>
            <ac:graphicFrameMk id="8" creationId="{7CE80100-E2E9-592A-3035-93B78BCA6689}"/>
          </ac:graphicFrameMkLst>
        </pc:graphicFrameChg>
        <pc:picChg chg="mod">
          <ac:chgData name="Sudvarg, Marion" userId="2bb9b31b-5f3c-4f72-8e1f-41eb276ee9c6" providerId="ADAL" clId="{DA68CE51-3AE1-4208-A4DB-6811AC875B11}" dt="2023-04-11T11:02:05.492" v="11622"/>
          <ac:picMkLst>
            <pc:docMk/>
            <pc:sldMk cId="415540492" sldId="372"/>
            <ac:picMk id="6" creationId="{F3AE8345-5A03-55AD-0666-B8FF65BB8EA0}"/>
          </ac:picMkLst>
        </pc:picChg>
      </pc:sldChg>
      <pc:sldChg chg="add del ord">
        <pc:chgData name="Sudvarg, Marion" userId="2bb9b31b-5f3c-4f72-8e1f-41eb276ee9c6" providerId="ADAL" clId="{DA68CE51-3AE1-4208-A4DB-6811AC875B11}" dt="2023-04-11T11:17:42.144" v="12336" actId="47"/>
        <pc:sldMkLst>
          <pc:docMk/>
          <pc:sldMk cId="3112174937" sldId="373"/>
        </pc:sldMkLst>
      </pc:sldChg>
      <pc:sldChg chg="add del">
        <pc:chgData name="Sudvarg, Marion" userId="2bb9b31b-5f3c-4f72-8e1f-41eb276ee9c6" providerId="ADAL" clId="{DA68CE51-3AE1-4208-A4DB-6811AC875B11}" dt="2023-04-11T11:17:43.230" v="12337" actId="47"/>
        <pc:sldMkLst>
          <pc:docMk/>
          <pc:sldMk cId="1021801476" sldId="374"/>
        </pc:sldMkLst>
      </pc:sldChg>
      <pc:sldChg chg="add del">
        <pc:chgData name="Sudvarg, Marion" userId="2bb9b31b-5f3c-4f72-8e1f-41eb276ee9c6" providerId="ADAL" clId="{DA68CE51-3AE1-4208-A4DB-6811AC875B11}" dt="2023-04-11T11:17:45.857" v="12338" actId="47"/>
        <pc:sldMkLst>
          <pc:docMk/>
          <pc:sldMk cId="1388359376" sldId="375"/>
        </pc:sldMkLst>
      </pc:sldChg>
      <pc:sldChg chg="add del">
        <pc:chgData name="Sudvarg, Marion" userId="2bb9b31b-5f3c-4f72-8e1f-41eb276ee9c6" providerId="ADAL" clId="{DA68CE51-3AE1-4208-A4DB-6811AC875B11}" dt="2023-04-11T12:43:13.162" v="16359" actId="47"/>
        <pc:sldMkLst>
          <pc:docMk/>
          <pc:sldMk cId="715312757" sldId="376"/>
        </pc:sldMkLst>
      </pc:sldChg>
      <pc:sldChg chg="modSp add mod modAnim">
        <pc:chgData name="Sudvarg, Marion" userId="2bb9b31b-5f3c-4f72-8e1f-41eb276ee9c6" providerId="ADAL" clId="{DA68CE51-3AE1-4208-A4DB-6811AC875B11}" dt="2023-04-11T12:40:58.775" v="16330" actId="20577"/>
        <pc:sldMkLst>
          <pc:docMk/>
          <pc:sldMk cId="3511630250" sldId="377"/>
        </pc:sldMkLst>
        <pc:spChg chg="mod">
          <ac:chgData name="Sudvarg, Marion" userId="2bb9b31b-5f3c-4f72-8e1f-41eb276ee9c6" providerId="ADAL" clId="{DA68CE51-3AE1-4208-A4DB-6811AC875B11}" dt="2023-04-11T12:40:58.775" v="16330" actId="20577"/>
          <ac:spMkLst>
            <pc:docMk/>
            <pc:sldMk cId="3511630250" sldId="377"/>
            <ac:spMk id="8" creationId="{258EA0FE-FE3A-8823-E4D4-B4BCA6482A71}"/>
          </ac:spMkLst>
        </pc:spChg>
      </pc:sldChg>
      <pc:sldChg chg="addSp modSp add mod modAnim">
        <pc:chgData name="Sudvarg, Marion" userId="2bb9b31b-5f3c-4f72-8e1f-41eb276ee9c6" providerId="ADAL" clId="{DA68CE51-3AE1-4208-A4DB-6811AC875B11}" dt="2023-04-11T12:41:14.899" v="16331"/>
        <pc:sldMkLst>
          <pc:docMk/>
          <pc:sldMk cId="433420607" sldId="378"/>
        </pc:sldMkLst>
        <pc:spChg chg="mod">
          <ac:chgData name="Sudvarg, Marion" userId="2bb9b31b-5f3c-4f72-8e1f-41eb276ee9c6" providerId="ADAL" clId="{DA68CE51-3AE1-4208-A4DB-6811AC875B11}" dt="2023-04-11T11:11:25.627" v="12168" actId="20577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1" creationId="{C9772617-1B23-481D-5F86-4B92F9E9D90F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2" creationId="{E6D981AA-85CF-1608-4796-D2DA3E8762F2}"/>
          </ac:spMkLst>
        </pc:spChg>
        <pc:spChg chg="mod">
          <ac:chgData name="Sudvarg, Marion" userId="2bb9b31b-5f3c-4f72-8e1f-41eb276ee9c6" providerId="ADAL" clId="{DA68CE51-3AE1-4208-A4DB-6811AC875B11}" dt="2023-04-11T11:11:35.534" v="12169"/>
          <ac:spMkLst>
            <pc:docMk/>
            <pc:sldMk cId="433420607" sldId="378"/>
            <ac:spMk id="13" creationId="{A2DF5A49-A8EC-AE3E-C06D-2CAC081187F8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6" creationId="{A2E4C1CE-EF5C-D026-79B9-A8DC22EF0CC7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8" creationId="{067678DF-12E3-F269-82DB-2B01C2920771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19" creationId="{3D0714D4-AA7F-4C6B-598A-9D18D789D6D8}"/>
          </ac:spMkLst>
        </pc:spChg>
        <pc:spChg chg="add mod">
          <ac:chgData name="Sudvarg, Marion" userId="2bb9b31b-5f3c-4f72-8e1f-41eb276ee9c6" providerId="ADAL" clId="{DA68CE51-3AE1-4208-A4DB-6811AC875B11}" dt="2023-04-11T11:11:41.297" v="12170" actId="1076"/>
          <ac:spMkLst>
            <pc:docMk/>
            <pc:sldMk cId="433420607" sldId="378"/>
            <ac:spMk id="22" creationId="{BC24F89F-E25D-91A9-23AE-DE077D2A623A}"/>
          </ac:spMkLst>
        </pc:spChg>
        <pc:grpChg chg="add mod">
          <ac:chgData name="Sudvarg, Marion" userId="2bb9b31b-5f3c-4f72-8e1f-41eb276ee9c6" providerId="ADAL" clId="{DA68CE51-3AE1-4208-A4DB-6811AC875B11}" dt="2023-04-11T11:11:41.297" v="12170" actId="1076"/>
          <ac:grpSpMkLst>
            <pc:docMk/>
            <pc:sldMk cId="433420607" sldId="378"/>
            <ac:grpSpMk id="10" creationId="{5F31EA36-B452-D464-886B-7A6010E61C0A}"/>
          </ac:grpSpMkLst>
        </pc:grpChg>
        <pc:picChg chg="add mod">
          <ac:chgData name="Sudvarg, Marion" userId="2bb9b31b-5f3c-4f72-8e1f-41eb276ee9c6" providerId="ADAL" clId="{DA68CE51-3AE1-4208-A4DB-6811AC875B11}" dt="2023-04-11T11:11:41.297" v="12170" actId="1076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Sudvarg, Marion" userId="2bb9b31b-5f3c-4f72-8e1f-41eb276ee9c6" providerId="ADAL" clId="{DA68CE51-3AE1-4208-A4DB-6811AC875B11}" dt="2023-04-11T11:11:35.534" v="12169"/>
          <ac:cxnSpMkLst>
            <pc:docMk/>
            <pc:sldMk cId="433420607" sldId="378"/>
            <ac:cxnSpMk id="14" creationId="{D2AE6FEA-E701-66A8-9899-59C3681989F1}"/>
          </ac:cxnSpMkLst>
        </pc:cxnChg>
        <pc:cxnChg chg="mod">
          <ac:chgData name="Sudvarg, Marion" userId="2bb9b31b-5f3c-4f72-8e1f-41eb276ee9c6" providerId="ADAL" clId="{DA68CE51-3AE1-4208-A4DB-6811AC875B11}" dt="2023-04-11T11:11:35.534" v="12169"/>
          <ac:cxnSpMkLst>
            <pc:docMk/>
            <pc:sldMk cId="433420607" sldId="378"/>
            <ac:cxnSpMk id="15" creationId="{E98362F7-5F45-857A-C4FB-7C2C197D2666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17" creationId="{0457B174-FCD6-DB0A-623F-836CF701528F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0" creationId="{94283AF2-396D-6C34-2C07-D9349A521440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1" creationId="{C9C81B27-E465-27D7-1C41-0661B9A7A01C}"/>
          </ac:cxnSpMkLst>
        </pc:cxnChg>
        <pc:cxnChg chg="add mod">
          <ac:chgData name="Sudvarg, Marion" userId="2bb9b31b-5f3c-4f72-8e1f-41eb276ee9c6" providerId="ADAL" clId="{DA68CE51-3AE1-4208-A4DB-6811AC875B11}" dt="2023-04-11T11:11:41.297" v="12170" actId="1076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addSp delSp modSp add mod addAnim delAnim modAnim">
        <pc:chgData name="Sudvarg, Marion" userId="2bb9b31b-5f3c-4f72-8e1f-41eb276ee9c6" providerId="ADAL" clId="{DA68CE51-3AE1-4208-A4DB-6811AC875B11}" dt="2023-04-11T12:41:28.528" v="16334"/>
        <pc:sldMkLst>
          <pc:docMk/>
          <pc:sldMk cId="1783529033" sldId="379"/>
        </pc:sldMkLst>
        <pc:spChg chg="mod">
          <ac:chgData name="Sudvarg, Marion" userId="2bb9b31b-5f3c-4f72-8e1f-41eb276ee9c6" providerId="ADAL" clId="{DA68CE51-3AE1-4208-A4DB-6811AC875B11}" dt="2023-04-11T11:12:17.104" v="12213" actId="20577"/>
          <ac:spMkLst>
            <pc:docMk/>
            <pc:sldMk cId="1783529033" sldId="379"/>
            <ac:spMk id="8" creationId="{258EA0FE-FE3A-8823-E4D4-B4BCA6482A71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6" creationId="{A2E4C1CE-EF5C-D026-79B9-A8DC22EF0CC7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8" creationId="{067678DF-12E3-F269-82DB-2B01C2920771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19" creationId="{3D0714D4-AA7F-4C6B-598A-9D18D789D6D8}"/>
          </ac:spMkLst>
        </pc:spChg>
        <pc:spChg chg="add del">
          <ac:chgData name="Sudvarg, Marion" userId="2bb9b31b-5f3c-4f72-8e1f-41eb276ee9c6" providerId="ADAL" clId="{DA68CE51-3AE1-4208-A4DB-6811AC875B11}" dt="2023-04-11T11:13:40.371" v="12218" actId="478"/>
          <ac:spMkLst>
            <pc:docMk/>
            <pc:sldMk cId="1783529033" sldId="379"/>
            <ac:spMk id="22" creationId="{BC24F89F-E25D-91A9-23AE-DE077D2A623A}"/>
          </ac:spMkLst>
        </pc:spChg>
        <pc:spChg chg="add mod">
          <ac:chgData name="Sudvarg, Marion" userId="2bb9b31b-5f3c-4f72-8e1f-41eb276ee9c6" providerId="ADAL" clId="{DA68CE51-3AE1-4208-A4DB-6811AC875B11}" dt="2023-04-11T11:14:33.184" v="12234" actId="1076"/>
          <ac:spMkLst>
            <pc:docMk/>
            <pc:sldMk cId="1783529033" sldId="379"/>
            <ac:spMk id="26" creationId="{1D8AA1AB-A235-81DB-63FA-59D8C58C42D8}"/>
          </ac:spMkLst>
        </pc:spChg>
        <pc:grpChg chg="add del">
          <ac:chgData name="Sudvarg, Marion" userId="2bb9b31b-5f3c-4f72-8e1f-41eb276ee9c6" providerId="ADAL" clId="{DA68CE51-3AE1-4208-A4DB-6811AC875B11}" dt="2023-04-11T11:13:40.371" v="12218" actId="478"/>
          <ac:grpSpMkLst>
            <pc:docMk/>
            <pc:sldMk cId="1783529033" sldId="379"/>
            <ac:grpSpMk id="10" creationId="{5F31EA36-B452-D464-886B-7A6010E61C0A}"/>
          </ac:grpSpMkLst>
        </pc:grpChg>
        <pc:picChg chg="add del">
          <ac:chgData name="Sudvarg, Marion" userId="2bb9b31b-5f3c-4f72-8e1f-41eb276ee9c6" providerId="ADAL" clId="{DA68CE51-3AE1-4208-A4DB-6811AC875B11}" dt="2023-04-11T11:13:40.371" v="12218" actId="478"/>
          <ac:picMkLst>
            <pc:docMk/>
            <pc:sldMk cId="1783529033" sldId="379"/>
            <ac:picMk id="7" creationId="{7983D392-A7C7-61B9-ACDF-B41BDCB730CF}"/>
          </ac:picMkLst>
        </pc:picChg>
        <pc:picChg chg="add del mod">
          <ac:chgData name="Sudvarg, Marion" userId="2bb9b31b-5f3c-4f72-8e1f-41eb276ee9c6" providerId="ADAL" clId="{DA68CE51-3AE1-4208-A4DB-6811AC875B11}" dt="2023-04-11T11:13:40.491" v="12219"/>
          <ac:picMkLst>
            <pc:docMk/>
            <pc:sldMk cId="1783529033" sldId="379"/>
            <ac:picMk id="24" creationId="{0866E08F-9598-98D9-58D1-0BE80F00F8ED}"/>
          </ac:picMkLst>
        </pc:picChg>
        <pc:cxnChg chg="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4" creationId="{D2AE6FEA-E701-66A8-9899-59C3681989F1}"/>
          </ac:cxnSpMkLst>
        </pc:cxnChg>
        <pc:cxnChg chg="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5" creationId="{E98362F7-5F45-857A-C4FB-7C2C197D2666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17" creationId="{0457B174-FCD6-DB0A-623F-836CF701528F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0" creationId="{94283AF2-396D-6C34-2C07-D9349A521440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1" creationId="{C9C81B27-E465-27D7-1C41-0661B9A7A01C}"/>
          </ac:cxnSpMkLst>
        </pc:cxnChg>
        <pc:cxnChg chg="add del mod">
          <ac:chgData name="Sudvarg, Marion" userId="2bb9b31b-5f3c-4f72-8e1f-41eb276ee9c6" providerId="ADAL" clId="{DA68CE51-3AE1-4208-A4DB-6811AC875B11}" dt="2023-04-11T11:13:40.371" v="12218" actId="478"/>
          <ac:cxnSpMkLst>
            <pc:docMk/>
            <pc:sldMk cId="1783529033" sldId="379"/>
            <ac:cxnSpMk id="23" creationId="{3F9E6120-0F9B-0949-BFE9-A81A172C0FA3}"/>
          </ac:cxnSpMkLst>
        </pc:cxnChg>
      </pc:sldChg>
      <pc:sldChg chg="add del">
        <pc:chgData name="Sudvarg, Marion" userId="2bb9b31b-5f3c-4f72-8e1f-41eb276ee9c6" providerId="ADAL" clId="{DA68CE51-3AE1-4208-A4DB-6811AC875B11}" dt="2023-04-11T11:17:40.716" v="12335" actId="47"/>
        <pc:sldMkLst>
          <pc:docMk/>
          <pc:sldMk cId="3048689163" sldId="380"/>
        </pc:sldMkLst>
      </pc:sldChg>
      <pc:sldChg chg="addSp delSp modSp add mod delAnim modAnim">
        <pc:chgData name="Sudvarg, Marion" userId="2bb9b31b-5f3c-4f72-8e1f-41eb276ee9c6" providerId="ADAL" clId="{DA68CE51-3AE1-4208-A4DB-6811AC875B11}" dt="2023-04-11T12:41:34.118" v="16335"/>
        <pc:sldMkLst>
          <pc:docMk/>
          <pc:sldMk cId="906521855" sldId="381"/>
        </pc:sldMkLst>
        <pc:spChg chg="mod">
          <ac:chgData name="Sudvarg, Marion" userId="2bb9b31b-5f3c-4f72-8e1f-41eb276ee9c6" providerId="ADAL" clId="{DA68CE51-3AE1-4208-A4DB-6811AC875B11}" dt="2023-04-11T11:16:59.821" v="12326" actId="404"/>
          <ac:spMkLst>
            <pc:docMk/>
            <pc:sldMk cId="906521855" sldId="381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4" creationId="{9DFE472E-6DE0-B164-6FE2-7FE150AF4F29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5" creationId="{CB4E232C-68D6-04EB-BE56-B342F9E0DB0D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6" creationId="{F76A0EB3-2CC2-C040-2C7A-EF0D7C251277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7" creationId="{598CF9C0-BC95-11B1-91B2-870734F16350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18" creationId="{5D0B6958-3DEC-C7D1-D520-CCAEEB94E19B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0" creationId="{A441323D-E670-8A1C-C6DD-90701DD58C8D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2" creationId="{098DFD29-2FFA-C1F5-C084-06AD4595063E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5" creationId="{6A5C2912-A7EC-9409-B278-38C6B97BF6F4}"/>
          </ac:spMkLst>
        </pc:spChg>
        <pc:spChg chg="mod">
          <ac:chgData name="Sudvarg, Marion" userId="2bb9b31b-5f3c-4f72-8e1f-41eb276ee9c6" providerId="ADAL" clId="{DA68CE51-3AE1-4208-A4DB-6811AC875B11}" dt="2023-04-11T11:17:26.673" v="12334" actId="1076"/>
          <ac:spMkLst>
            <pc:docMk/>
            <pc:sldMk cId="906521855" sldId="381"/>
            <ac:spMk id="26" creationId="{1D8AA1AB-A235-81DB-63FA-59D8C58C42D8}"/>
          </ac:spMkLst>
        </pc:spChg>
        <pc:spChg chg="add mod">
          <ac:chgData name="Sudvarg, Marion" userId="2bb9b31b-5f3c-4f72-8e1f-41eb276ee9c6" providerId="ADAL" clId="{DA68CE51-3AE1-4208-A4DB-6811AC875B11}" dt="2023-04-11T11:16:43.483" v="12321" actId="1076"/>
          <ac:spMkLst>
            <pc:docMk/>
            <pc:sldMk cId="906521855" sldId="381"/>
            <ac:spMk id="28" creationId="{7C9078F4-4253-8DD0-8565-9B1D92432069}"/>
          </ac:spMkLst>
        </pc:spChg>
        <pc:picChg chg="add mod">
          <ac:chgData name="Sudvarg, Marion" userId="2bb9b31b-5f3c-4f72-8e1f-41eb276ee9c6" providerId="ADAL" clId="{DA68CE51-3AE1-4208-A4DB-6811AC875B11}" dt="2023-04-11T11:16:47.502" v="12323" actId="1076"/>
          <ac:picMkLst>
            <pc:docMk/>
            <pc:sldMk cId="906521855" sldId="381"/>
            <ac:picMk id="7" creationId="{DDF1A415-9C3B-3D1E-F1A1-DA1252347AB8}"/>
          </ac:picMkLst>
        </pc:picChg>
        <pc:picChg chg="del">
          <ac:chgData name="Sudvarg, Marion" userId="2bb9b31b-5f3c-4f72-8e1f-41eb276ee9c6" providerId="ADAL" clId="{DA68CE51-3AE1-4208-A4DB-6811AC875B11}" dt="2023-04-11T11:16:12.362" v="12273" actId="478"/>
          <ac:picMkLst>
            <pc:docMk/>
            <pc:sldMk cId="906521855" sldId="381"/>
            <ac:picMk id="24" creationId="{0866E08F-9598-98D9-58D1-0BE80F00F8ED}"/>
          </ac:picMkLst>
        </pc:pic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0" creationId="{EBE163A2-2BC2-DEFF-7BDC-C850169AFA83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1" creationId="{82E6BE3F-D636-179F-FCFC-63DD4A29022E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2" creationId="{7F9730D7-B357-8511-4D94-4A9C8A6F17BE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3" creationId="{46A24B68-7697-859D-C71F-BC6F366365C4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19" creationId="{679690E4-C971-FAB6-34F4-9F06391BAE74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1" creationId="{450C41BB-6B06-9325-134E-CE3515F0E563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3" creationId="{6586170B-F19E-3CA5-AEED-CC77AB2884EC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7" creationId="{AC15F7BF-C7B0-2A6B-524E-C59ED2286949}"/>
          </ac:cxnSpMkLst>
        </pc:cxnChg>
        <pc:cxnChg chg="add mod">
          <ac:chgData name="Sudvarg, Marion" userId="2bb9b31b-5f3c-4f72-8e1f-41eb276ee9c6" providerId="ADAL" clId="{DA68CE51-3AE1-4208-A4DB-6811AC875B11}" dt="2023-04-11T11:16:43.483" v="12321" actId="1076"/>
          <ac:cxnSpMkLst>
            <pc:docMk/>
            <pc:sldMk cId="906521855" sldId="381"/>
            <ac:cxnSpMk id="29" creationId="{888C72C5-79E8-EC0C-9001-10CC8F272476}"/>
          </ac:cxnSpMkLst>
        </pc:cxnChg>
      </pc:sldChg>
      <pc:sldChg chg="addSp delSp modSp add mod ord delAnim modAnim">
        <pc:chgData name="Sudvarg, Marion" userId="2bb9b31b-5f3c-4f72-8e1f-41eb276ee9c6" providerId="ADAL" clId="{DA68CE51-3AE1-4208-A4DB-6811AC875B11}" dt="2023-04-11T12:42:42.520" v="16356"/>
        <pc:sldMkLst>
          <pc:docMk/>
          <pc:sldMk cId="2260758947" sldId="382"/>
        </pc:sldMkLst>
        <pc:spChg chg="add mod">
          <ac:chgData name="Sudvarg, Marion" userId="2bb9b31b-5f3c-4f72-8e1f-41eb276ee9c6" providerId="ADAL" clId="{DA68CE51-3AE1-4208-A4DB-6811AC875B11}" dt="2023-04-11T11:23:45.935" v="12646" actId="1076"/>
          <ac:spMkLst>
            <pc:docMk/>
            <pc:sldMk cId="2260758947" sldId="382"/>
            <ac:spMk id="7" creationId="{BABE7E61-E0AA-CE37-E4A0-7875CFE66168}"/>
          </ac:spMkLst>
        </pc:spChg>
        <pc:spChg chg="mod">
          <ac:chgData name="Sudvarg, Marion" userId="2bb9b31b-5f3c-4f72-8e1f-41eb276ee9c6" providerId="ADAL" clId="{DA68CE51-3AE1-4208-A4DB-6811AC875B11}" dt="2023-04-11T11:24:24.270" v="12648" actId="14100"/>
          <ac:spMkLst>
            <pc:docMk/>
            <pc:sldMk cId="2260758947" sldId="382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23:37.344" v="12645" actId="1076"/>
          <ac:spMkLst>
            <pc:docMk/>
            <pc:sldMk cId="2260758947" sldId="382"/>
            <ac:spMk id="10" creationId="{F3BA30B2-D72E-82B4-7F71-49E6516BA5C6}"/>
          </ac:spMkLst>
        </pc:spChg>
        <pc:spChg chg="del">
          <ac:chgData name="Sudvarg, Marion" userId="2bb9b31b-5f3c-4f72-8e1f-41eb276ee9c6" providerId="ADAL" clId="{DA68CE51-3AE1-4208-A4DB-6811AC875B11}" dt="2023-04-11T11:18:24.151" v="12343" actId="478"/>
          <ac:spMkLst>
            <pc:docMk/>
            <pc:sldMk cId="2260758947" sldId="382"/>
            <ac:spMk id="26" creationId="{1D8AA1AB-A235-81DB-63FA-59D8C58C42D8}"/>
          </ac:spMkLst>
        </pc:spChg>
        <pc:picChg chg="del">
          <ac:chgData name="Sudvarg, Marion" userId="2bb9b31b-5f3c-4f72-8e1f-41eb276ee9c6" providerId="ADAL" clId="{DA68CE51-3AE1-4208-A4DB-6811AC875B11}" dt="2023-04-11T11:18:25.012" v="12344" actId="478"/>
          <ac:picMkLst>
            <pc:docMk/>
            <pc:sldMk cId="2260758947" sldId="382"/>
            <ac:picMk id="24" creationId="{0866E08F-9598-98D9-58D1-0BE80F00F8ED}"/>
          </ac:picMkLst>
        </pc:picChg>
        <pc:cxnChg chg="add">
          <ac:chgData name="Sudvarg, Marion" userId="2bb9b31b-5f3c-4f72-8e1f-41eb276ee9c6" providerId="ADAL" clId="{DA68CE51-3AE1-4208-A4DB-6811AC875B11}" dt="2023-04-11T11:23:51.860" v="12647" actId="11529"/>
          <ac:cxnSpMkLst>
            <pc:docMk/>
            <pc:sldMk cId="2260758947" sldId="382"/>
            <ac:cxnSpMk id="12" creationId="{D38BD520-47A1-B005-8FC1-D0CC01809BF3}"/>
          </ac:cxnSpMkLst>
        </pc:cxnChg>
      </pc:sldChg>
      <pc:sldChg chg="add del">
        <pc:chgData name="Sudvarg, Marion" userId="2bb9b31b-5f3c-4f72-8e1f-41eb276ee9c6" providerId="ADAL" clId="{DA68CE51-3AE1-4208-A4DB-6811AC875B11}" dt="2023-04-11T12:43:13.162" v="16359" actId="47"/>
        <pc:sldMkLst>
          <pc:docMk/>
          <pc:sldMk cId="2171568384" sldId="383"/>
        </pc:sldMkLst>
      </pc:sldChg>
      <pc:sldChg chg="addSp delSp modSp add mod modAnim">
        <pc:chgData name="Sudvarg, Marion" userId="2bb9b31b-5f3c-4f72-8e1f-41eb276ee9c6" providerId="ADAL" clId="{DA68CE51-3AE1-4208-A4DB-6811AC875B11}" dt="2023-04-12T05:54:42.002" v="16493" actId="20577"/>
        <pc:sldMkLst>
          <pc:docMk/>
          <pc:sldMk cId="1150913282" sldId="384"/>
        </pc:sldMkLst>
        <pc:spChg chg="del">
          <ac:chgData name="Sudvarg, Marion" userId="2bb9b31b-5f3c-4f72-8e1f-41eb276ee9c6" providerId="ADAL" clId="{DA68CE51-3AE1-4208-A4DB-6811AC875B11}" dt="2023-04-11T11:25:51.663" v="12790" actId="478"/>
          <ac:spMkLst>
            <pc:docMk/>
            <pc:sldMk cId="1150913282" sldId="384"/>
            <ac:spMk id="7" creationId="{BABE7E61-E0AA-CE37-E4A0-7875CFE66168}"/>
          </ac:spMkLst>
        </pc:spChg>
        <pc:spChg chg="mod">
          <ac:chgData name="Sudvarg, Marion" userId="2bb9b31b-5f3c-4f72-8e1f-41eb276ee9c6" providerId="ADAL" clId="{DA68CE51-3AE1-4208-A4DB-6811AC875B11}" dt="2023-04-12T05:54:42.002" v="16493" actId="20577"/>
          <ac:spMkLst>
            <pc:docMk/>
            <pc:sldMk cId="1150913282" sldId="384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1:25:49.110" v="12788" actId="478"/>
          <ac:spMkLst>
            <pc:docMk/>
            <pc:sldMk cId="1150913282" sldId="384"/>
            <ac:spMk id="10" creationId="{F3BA30B2-D72E-82B4-7F71-49E6516BA5C6}"/>
          </ac:spMkLst>
        </pc:spChg>
        <pc:spChg chg="add del mod">
          <ac:chgData name="Sudvarg, Marion" userId="2bb9b31b-5f3c-4f72-8e1f-41eb276ee9c6" providerId="ADAL" clId="{DA68CE51-3AE1-4208-A4DB-6811AC875B11}" dt="2023-04-11T11:29:03.449" v="12895" actId="478"/>
          <ac:spMkLst>
            <pc:docMk/>
            <pc:sldMk cId="1150913282" sldId="384"/>
            <ac:spMk id="11" creationId="{D1EFE1AE-5077-1F45-BA01-AB369E049A6B}"/>
          </ac:spMkLst>
        </pc:spChg>
        <pc:spChg chg="add del mod">
          <ac:chgData name="Sudvarg, Marion" userId="2bb9b31b-5f3c-4f72-8e1f-41eb276ee9c6" providerId="ADAL" clId="{DA68CE51-3AE1-4208-A4DB-6811AC875B11}" dt="2023-04-11T11:29:39.139" v="12965" actId="478"/>
          <ac:spMkLst>
            <pc:docMk/>
            <pc:sldMk cId="1150913282" sldId="384"/>
            <ac:spMk id="13" creationId="{880AB4EC-0856-5479-A50B-5C17FEADEC74}"/>
          </ac:spMkLst>
        </pc:spChg>
        <pc:spChg chg="add mod">
          <ac:chgData name="Sudvarg, Marion" userId="2bb9b31b-5f3c-4f72-8e1f-41eb276ee9c6" providerId="ADAL" clId="{DA68CE51-3AE1-4208-A4DB-6811AC875B11}" dt="2023-04-11T11:32:00.038" v="13172" actId="1076"/>
          <ac:spMkLst>
            <pc:docMk/>
            <pc:sldMk cId="1150913282" sldId="384"/>
            <ac:spMk id="14" creationId="{9C6D962C-B67A-17CA-B916-27F0BA814B10}"/>
          </ac:spMkLst>
        </pc:spChg>
        <pc:spChg chg="add mod">
          <ac:chgData name="Sudvarg, Marion" userId="2bb9b31b-5f3c-4f72-8e1f-41eb276ee9c6" providerId="ADAL" clId="{DA68CE51-3AE1-4208-A4DB-6811AC875B11}" dt="2023-04-11T11:32:04.248" v="13173" actId="1076"/>
          <ac:spMkLst>
            <pc:docMk/>
            <pc:sldMk cId="1150913282" sldId="384"/>
            <ac:spMk id="15" creationId="{46E24054-8AB9-F773-1930-2AF1D7E4B7F3}"/>
          </ac:spMkLst>
        </pc:spChg>
        <pc:spChg chg="add mod">
          <ac:chgData name="Sudvarg, Marion" userId="2bb9b31b-5f3c-4f72-8e1f-41eb276ee9c6" providerId="ADAL" clId="{DA68CE51-3AE1-4208-A4DB-6811AC875B11}" dt="2023-04-11T11:32:10.060" v="13174" actId="1076"/>
          <ac:spMkLst>
            <pc:docMk/>
            <pc:sldMk cId="1150913282" sldId="384"/>
            <ac:spMk id="16" creationId="{E651C11D-6F7C-9397-41AA-E16C77189F8C}"/>
          </ac:spMkLst>
        </pc:spChg>
        <pc:cxnChg chg="del mod">
          <ac:chgData name="Sudvarg, Marion" userId="2bb9b31b-5f3c-4f72-8e1f-41eb276ee9c6" providerId="ADAL" clId="{DA68CE51-3AE1-4208-A4DB-6811AC875B11}" dt="2023-04-11T11:25:50.198" v="12789" actId="478"/>
          <ac:cxnSpMkLst>
            <pc:docMk/>
            <pc:sldMk cId="1150913282" sldId="384"/>
            <ac:cxnSpMk id="12" creationId="{D38BD520-47A1-B005-8FC1-D0CC01809BF3}"/>
          </ac:cxnSpMkLst>
        </pc:cxnChg>
      </pc:sldChg>
      <pc:sldChg chg="addSp delSp modSp add mod setBg delAnim">
        <pc:chgData name="Sudvarg, Marion" userId="2bb9b31b-5f3c-4f72-8e1f-41eb276ee9c6" providerId="ADAL" clId="{DA68CE51-3AE1-4208-A4DB-6811AC875B11}" dt="2023-04-11T12:43:30.133" v="16360" actId="1076"/>
        <pc:sldMkLst>
          <pc:docMk/>
          <pc:sldMk cId="786307907" sldId="385"/>
        </pc:sldMkLst>
        <pc:spChg chg="del">
          <ac:chgData name="Sudvarg, Marion" userId="2bb9b31b-5f3c-4f72-8e1f-41eb276ee9c6" providerId="ADAL" clId="{DA68CE51-3AE1-4208-A4DB-6811AC875B11}" dt="2023-04-11T11:32:52.415" v="13177" actId="478"/>
          <ac:spMkLst>
            <pc:docMk/>
            <pc:sldMk cId="786307907" sldId="385"/>
            <ac:spMk id="2" creationId="{64C713AE-50E5-23A5-F8E9-B6791546436C}"/>
          </ac:spMkLst>
        </pc:spChg>
        <pc:spChg chg="del">
          <ac:chgData name="Sudvarg, Marion" userId="2bb9b31b-5f3c-4f72-8e1f-41eb276ee9c6" providerId="ADAL" clId="{DA68CE51-3AE1-4208-A4DB-6811AC875B11}" dt="2023-04-11T11:32:50.902" v="13176" actId="478"/>
          <ac:spMkLst>
            <pc:docMk/>
            <pc:sldMk cId="786307907" sldId="385"/>
            <ac:spMk id="3" creationId="{2A385E0F-7D31-8490-9EF8-FC4C5AC322F0}"/>
          </ac:spMkLst>
        </pc:spChg>
        <pc:spChg chg="del">
          <ac:chgData name="Sudvarg, Marion" userId="2bb9b31b-5f3c-4f72-8e1f-41eb276ee9c6" providerId="ADAL" clId="{DA68CE51-3AE1-4208-A4DB-6811AC875B11}" dt="2023-04-11T11:33:03.260" v="13181" actId="478"/>
          <ac:spMkLst>
            <pc:docMk/>
            <pc:sldMk cId="786307907" sldId="385"/>
            <ac:spMk id="8" creationId="{05837C50-39F6-5D4A-6530-E5E4BBE51196}"/>
          </ac:spMkLst>
        </pc:spChg>
        <pc:spChg chg="add del mod">
          <ac:chgData name="Sudvarg, Marion" userId="2bb9b31b-5f3c-4f72-8e1f-41eb276ee9c6" providerId="ADAL" clId="{DA68CE51-3AE1-4208-A4DB-6811AC875B11}" dt="2023-04-11T11:32:53.320" v="13178" actId="478"/>
          <ac:spMkLst>
            <pc:docMk/>
            <pc:sldMk cId="786307907" sldId="385"/>
            <ac:spMk id="9" creationId="{632CFCDE-8DE0-27B4-1DC1-3AC0A8111557}"/>
          </ac:spMkLst>
        </pc:spChg>
        <pc:spChg chg="add del mod">
          <ac:chgData name="Sudvarg, Marion" userId="2bb9b31b-5f3c-4f72-8e1f-41eb276ee9c6" providerId="ADAL" clId="{DA68CE51-3AE1-4208-A4DB-6811AC875B11}" dt="2023-04-11T11:32:54.701" v="13179" actId="478"/>
          <ac:spMkLst>
            <pc:docMk/>
            <pc:sldMk cId="786307907" sldId="385"/>
            <ac:spMk id="11" creationId="{E265274F-2423-F6A3-0EF0-5031F96C3D77}"/>
          </ac:spMkLst>
        </pc:spChg>
        <pc:spChg chg="add del mod">
          <ac:chgData name="Sudvarg, Marion" userId="2bb9b31b-5f3c-4f72-8e1f-41eb276ee9c6" providerId="ADAL" clId="{DA68CE51-3AE1-4208-A4DB-6811AC875B11}" dt="2023-04-11T11:37:20.487" v="13278" actId="478"/>
          <ac:spMkLst>
            <pc:docMk/>
            <pc:sldMk cId="786307907" sldId="385"/>
            <ac:spMk id="24" creationId="{3557F256-CFF0-EC09-1F87-EF2434C30D00}"/>
          </ac:spMkLst>
        </pc:spChg>
        <pc:spChg chg="add del mod">
          <ac:chgData name="Sudvarg, Marion" userId="2bb9b31b-5f3c-4f72-8e1f-41eb276ee9c6" providerId="ADAL" clId="{DA68CE51-3AE1-4208-A4DB-6811AC875B11}" dt="2023-04-11T11:37:19.193" v="13277" actId="478"/>
          <ac:spMkLst>
            <pc:docMk/>
            <pc:sldMk cId="786307907" sldId="385"/>
            <ac:spMk id="25" creationId="{9E660191-0233-F691-E931-9DA74EFFA13A}"/>
          </ac:spMkLst>
        </pc:spChg>
        <pc:spChg chg="add del mod">
          <ac:chgData name="Sudvarg, Marion" userId="2bb9b31b-5f3c-4f72-8e1f-41eb276ee9c6" providerId="ADAL" clId="{DA68CE51-3AE1-4208-A4DB-6811AC875B11}" dt="2023-04-11T11:37:17.791" v="13275" actId="478"/>
          <ac:spMkLst>
            <pc:docMk/>
            <pc:sldMk cId="786307907" sldId="385"/>
            <ac:spMk id="26" creationId="{E1F0E6D6-3E71-4558-6161-C1B2149ED426}"/>
          </ac:spMkLst>
        </pc:spChg>
        <pc:picChg chg="mod">
          <ac:chgData name="Sudvarg, Marion" userId="2bb9b31b-5f3c-4f72-8e1f-41eb276ee9c6" providerId="ADAL" clId="{DA68CE51-3AE1-4208-A4DB-6811AC875B11}" dt="2023-04-11T12:43:30.133" v="16360" actId="1076"/>
          <ac:picMkLst>
            <pc:docMk/>
            <pc:sldMk cId="786307907" sldId="385"/>
            <ac:picMk id="7" creationId="{DD3D4ADE-B3DE-271E-C31D-FAA47AF5C6BD}"/>
          </ac:picMkLst>
        </pc:picChg>
        <pc:picChg chg="add del mod">
          <ac:chgData name="Sudvarg, Marion" userId="2bb9b31b-5f3c-4f72-8e1f-41eb276ee9c6" providerId="ADAL" clId="{DA68CE51-3AE1-4208-A4DB-6811AC875B11}" dt="2023-04-11T11:34:11.389" v="13195" actId="478"/>
          <ac:picMkLst>
            <pc:docMk/>
            <pc:sldMk cId="786307907" sldId="385"/>
            <ac:picMk id="12" creationId="{70578A8B-C112-99C4-068E-62B2A2F9D4B7}"/>
          </ac:picMkLst>
        </pc:picChg>
        <pc:picChg chg="add del mod">
          <ac:chgData name="Sudvarg, Marion" userId="2bb9b31b-5f3c-4f72-8e1f-41eb276ee9c6" providerId="ADAL" clId="{DA68CE51-3AE1-4208-A4DB-6811AC875B11}" dt="2023-04-11T11:34:12.363" v="13196" actId="478"/>
          <ac:picMkLst>
            <pc:docMk/>
            <pc:sldMk cId="786307907" sldId="385"/>
            <ac:picMk id="13" creationId="{19961F02-CD82-DC90-44ED-387F1D3A6098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4" creationId="{283BA94C-1430-74D0-85C1-F920C53A724E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5" creationId="{F09091D3-E80B-706A-6EF1-82AB880ED5A6}"/>
          </ac:picMkLst>
        </pc:picChg>
        <pc:picChg chg="add mod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6" creationId="{2AF22491-982B-12D2-2C41-B5E025C3BE0D}"/>
          </ac:picMkLst>
        </pc:picChg>
        <pc:picChg chg="add mod modCrop">
          <ac:chgData name="Sudvarg, Marion" userId="2bb9b31b-5f3c-4f72-8e1f-41eb276ee9c6" providerId="ADAL" clId="{DA68CE51-3AE1-4208-A4DB-6811AC875B11}" dt="2023-04-11T11:36:18.113" v="13220" actId="1037"/>
          <ac:picMkLst>
            <pc:docMk/>
            <pc:sldMk cId="786307907" sldId="385"/>
            <ac:picMk id="17" creationId="{B108B5F9-D89B-E82D-122A-16657811D34B}"/>
          </ac:picMkLst>
        </pc:picChg>
        <pc:picChg chg="add mod">
          <ac:chgData name="Sudvarg, Marion" userId="2bb9b31b-5f3c-4f72-8e1f-41eb276ee9c6" providerId="ADAL" clId="{DA68CE51-3AE1-4208-A4DB-6811AC875B11}" dt="2023-04-11T11:37:28.056" v="13280" actId="14100"/>
          <ac:picMkLst>
            <pc:docMk/>
            <pc:sldMk cId="786307907" sldId="385"/>
            <ac:picMk id="18" creationId="{6AB129DE-0BF1-4A1B-E2A9-86B1B75B5856}"/>
          </ac:picMkLst>
        </pc:picChg>
        <pc:picChg chg="add mod">
          <ac:chgData name="Sudvarg, Marion" userId="2bb9b31b-5f3c-4f72-8e1f-41eb276ee9c6" providerId="ADAL" clId="{DA68CE51-3AE1-4208-A4DB-6811AC875B11}" dt="2023-04-11T11:38:15.022" v="13289" actId="1076"/>
          <ac:picMkLst>
            <pc:docMk/>
            <pc:sldMk cId="786307907" sldId="385"/>
            <ac:picMk id="19" creationId="{74C6B838-B434-6552-CD4B-1FB292C43AEA}"/>
          </ac:picMkLst>
        </pc:picChg>
        <pc:picChg chg="add mod">
          <ac:chgData name="Sudvarg, Marion" userId="2bb9b31b-5f3c-4f72-8e1f-41eb276ee9c6" providerId="ADAL" clId="{DA68CE51-3AE1-4208-A4DB-6811AC875B11}" dt="2023-04-11T11:38:22.687" v="13290" actId="1076"/>
          <ac:picMkLst>
            <pc:docMk/>
            <pc:sldMk cId="786307907" sldId="385"/>
            <ac:picMk id="20" creationId="{D1B14CDF-4FD9-650D-26ED-604C3E0328B3}"/>
          </ac:picMkLst>
        </pc:picChg>
        <pc:picChg chg="add mod">
          <ac:chgData name="Sudvarg, Marion" userId="2bb9b31b-5f3c-4f72-8e1f-41eb276ee9c6" providerId="ADAL" clId="{DA68CE51-3AE1-4208-A4DB-6811AC875B11}" dt="2023-04-11T11:38:30.437" v="13292" actId="1076"/>
          <ac:picMkLst>
            <pc:docMk/>
            <pc:sldMk cId="786307907" sldId="385"/>
            <ac:picMk id="21" creationId="{6197E4B7-C9F9-104D-7B27-B901A22E5042}"/>
          </ac:picMkLst>
        </pc:picChg>
        <pc:picChg chg="add mod">
          <ac:chgData name="Sudvarg, Marion" userId="2bb9b31b-5f3c-4f72-8e1f-41eb276ee9c6" providerId="ADAL" clId="{DA68CE51-3AE1-4208-A4DB-6811AC875B11}" dt="2023-04-11T11:38:28.187" v="13291" actId="1076"/>
          <ac:picMkLst>
            <pc:docMk/>
            <pc:sldMk cId="786307907" sldId="385"/>
            <ac:picMk id="23" creationId="{7DAFE24A-8087-3A23-E6FC-0B3EE3D11AB7}"/>
          </ac:picMkLst>
        </pc:picChg>
      </pc:sldChg>
      <pc:sldChg chg="addSp delSp modSp add mod modAnim">
        <pc:chgData name="Sudvarg, Marion" userId="2bb9b31b-5f3c-4f72-8e1f-41eb276ee9c6" providerId="ADAL" clId="{DA68CE51-3AE1-4208-A4DB-6811AC875B11}" dt="2023-04-11T11:59:09.087" v="14420"/>
        <pc:sldMkLst>
          <pc:docMk/>
          <pc:sldMk cId="3073568031" sldId="386"/>
        </pc:sldMkLst>
        <pc:spChg chg="del">
          <ac:chgData name="Sudvarg, Marion" userId="2bb9b31b-5f3c-4f72-8e1f-41eb276ee9c6" providerId="ADAL" clId="{DA68CE51-3AE1-4208-A4DB-6811AC875B11}" dt="2023-04-11T11:44:19.662" v="13349" actId="478"/>
          <ac:spMkLst>
            <pc:docMk/>
            <pc:sldMk cId="3073568031" sldId="386"/>
            <ac:spMk id="3" creationId="{B2FB67A5-2C86-E7D2-4604-F0F53B62269B}"/>
          </ac:spMkLst>
        </pc:spChg>
        <pc:spChg chg="mod">
          <ac:chgData name="Sudvarg, Marion" userId="2bb9b31b-5f3c-4f72-8e1f-41eb276ee9c6" providerId="ADAL" clId="{DA68CE51-3AE1-4208-A4DB-6811AC875B11}" dt="2023-04-11T11:58:53.236" v="14414" actId="20577"/>
          <ac:spMkLst>
            <pc:docMk/>
            <pc:sldMk cId="3073568031" sldId="386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1:48.834" v="13883" actId="14100"/>
          <ac:spMkLst>
            <pc:docMk/>
            <pc:sldMk cId="3073568031" sldId="386"/>
            <ac:spMk id="8" creationId="{258EA0FE-FE3A-8823-E4D4-B4BCA6482A71}"/>
          </ac:spMkLst>
        </pc:spChg>
        <pc:spChg chg="add mod">
          <ac:chgData name="Sudvarg, Marion" userId="2bb9b31b-5f3c-4f72-8e1f-41eb276ee9c6" providerId="ADAL" clId="{DA68CE51-3AE1-4208-A4DB-6811AC875B11}" dt="2023-04-11T11:52:03.694" v="13885" actId="1076"/>
          <ac:spMkLst>
            <pc:docMk/>
            <pc:sldMk cId="3073568031" sldId="386"/>
            <ac:spMk id="15" creationId="{1B443506-E1BA-7EB2-B5C1-5779937A0DC6}"/>
          </ac:spMkLst>
        </pc:spChg>
        <pc:picChg chg="add mod">
          <ac:chgData name="Sudvarg, Marion" userId="2bb9b31b-5f3c-4f72-8e1f-41eb276ee9c6" providerId="ADAL" clId="{DA68CE51-3AE1-4208-A4DB-6811AC875B11}" dt="2023-04-11T11:47:22.322" v="13613" actId="1076"/>
          <ac:picMkLst>
            <pc:docMk/>
            <pc:sldMk cId="3073568031" sldId="386"/>
            <ac:picMk id="2" creationId="{81D99651-E3F7-9DCF-CA01-F9888E88CEE7}"/>
          </ac:picMkLst>
        </pc:picChg>
        <pc:picChg chg="add mod">
          <ac:chgData name="Sudvarg, Marion" userId="2bb9b31b-5f3c-4f72-8e1f-41eb276ee9c6" providerId="ADAL" clId="{DA68CE51-3AE1-4208-A4DB-6811AC875B11}" dt="2023-04-11T11:47:22.322" v="13613" actId="1076"/>
          <ac:picMkLst>
            <pc:docMk/>
            <pc:sldMk cId="3073568031" sldId="386"/>
            <ac:picMk id="7" creationId="{F4488E40-A4AA-3293-4A0F-7C04422AFDA5}"/>
          </ac:picMkLst>
        </pc:picChg>
        <pc:picChg chg="add mod">
          <ac:chgData name="Sudvarg, Marion" userId="2bb9b31b-5f3c-4f72-8e1f-41eb276ee9c6" providerId="ADAL" clId="{DA68CE51-3AE1-4208-A4DB-6811AC875B11}" dt="2023-04-11T11:51:56.715" v="13884" actId="1076"/>
          <ac:picMkLst>
            <pc:docMk/>
            <pc:sldMk cId="3073568031" sldId="386"/>
            <ac:picMk id="14" creationId="{AA36B8F1-34B7-A299-68B8-009B4108EBD3}"/>
          </ac:picMkLst>
        </pc:picChg>
      </pc:sldChg>
      <pc:sldChg chg="delSp modSp add mod delAnim modAnim">
        <pc:chgData name="Sudvarg, Marion" userId="2bb9b31b-5f3c-4f72-8e1f-41eb276ee9c6" providerId="ADAL" clId="{DA68CE51-3AE1-4208-A4DB-6811AC875B11}" dt="2023-04-11T12:25:01.747" v="15691" actId="478"/>
        <pc:sldMkLst>
          <pc:docMk/>
          <pc:sldMk cId="602671741" sldId="387"/>
        </pc:sldMkLst>
        <pc:spChg chg="mod">
          <ac:chgData name="Sudvarg, Marion" userId="2bb9b31b-5f3c-4f72-8e1f-41eb276ee9c6" providerId="ADAL" clId="{DA68CE51-3AE1-4208-A4DB-6811AC875B11}" dt="2023-04-11T11:59:00.735" v="14419" actId="20577"/>
          <ac:spMkLst>
            <pc:docMk/>
            <pc:sldMk cId="602671741" sldId="387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5:54.720" v="14307" actId="14100"/>
          <ac:spMkLst>
            <pc:docMk/>
            <pc:sldMk cId="602671741" sldId="387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5:01.747" v="15691" actId="478"/>
          <ac:spMkLst>
            <pc:docMk/>
            <pc:sldMk cId="602671741" sldId="387"/>
            <ac:spMk id="15" creationId="{1B443506-E1BA-7EB2-B5C1-5779937A0DC6}"/>
          </ac:spMkLst>
        </pc:spChg>
        <pc:picChg chg="del">
          <ac:chgData name="Sudvarg, Marion" userId="2bb9b31b-5f3c-4f72-8e1f-41eb276ee9c6" providerId="ADAL" clId="{DA68CE51-3AE1-4208-A4DB-6811AC875B11}" dt="2023-04-11T11:53:30.237" v="13893" actId="478"/>
          <ac:picMkLst>
            <pc:docMk/>
            <pc:sldMk cId="602671741" sldId="387"/>
            <ac:picMk id="2" creationId="{81D99651-E3F7-9DCF-CA01-F9888E88CEE7}"/>
          </ac:picMkLst>
        </pc:picChg>
        <pc:picChg chg="del">
          <ac:chgData name="Sudvarg, Marion" userId="2bb9b31b-5f3c-4f72-8e1f-41eb276ee9c6" providerId="ADAL" clId="{DA68CE51-3AE1-4208-A4DB-6811AC875B11}" dt="2023-04-11T11:53:31.174" v="13894" actId="478"/>
          <ac:picMkLst>
            <pc:docMk/>
            <pc:sldMk cId="602671741" sldId="387"/>
            <ac:picMk id="7" creationId="{F4488E40-A4AA-3293-4A0F-7C04422AFDA5}"/>
          </ac:picMkLst>
        </pc:picChg>
        <pc:picChg chg="del">
          <ac:chgData name="Sudvarg, Marion" userId="2bb9b31b-5f3c-4f72-8e1f-41eb276ee9c6" providerId="ADAL" clId="{DA68CE51-3AE1-4208-A4DB-6811AC875B11}" dt="2023-04-11T11:53:37.414" v="13895" actId="478"/>
          <ac:picMkLst>
            <pc:docMk/>
            <pc:sldMk cId="602671741" sldId="387"/>
            <ac:picMk id="14" creationId="{AA36B8F1-34B7-A299-68B8-009B4108EBD3}"/>
          </ac:picMkLst>
        </pc:picChg>
      </pc:sldChg>
      <pc:sldChg chg="addSp delSp modSp add mod modAnim">
        <pc:chgData name="Sudvarg, Marion" userId="2bb9b31b-5f3c-4f72-8e1f-41eb276ee9c6" providerId="ADAL" clId="{DA68CE51-3AE1-4208-A4DB-6811AC875B11}" dt="2023-04-11T12:44:07.063" v="16363"/>
        <pc:sldMkLst>
          <pc:docMk/>
          <pc:sldMk cId="1414541927" sldId="388"/>
        </pc:sldMkLst>
        <pc:spChg chg="add mod">
          <ac:chgData name="Sudvarg, Marion" userId="2bb9b31b-5f3c-4f72-8e1f-41eb276ee9c6" providerId="ADAL" clId="{DA68CE51-3AE1-4208-A4DB-6811AC875B11}" dt="2023-04-11T12:26:16.470" v="15699"/>
          <ac:spMkLst>
            <pc:docMk/>
            <pc:sldMk cId="1414541927" sldId="388"/>
            <ac:spMk id="3" creationId="{3BDC8C3F-2943-3401-C1E1-EA5A2474706B}"/>
          </ac:spMkLst>
        </pc:spChg>
        <pc:spChg chg="mod">
          <ac:chgData name="Sudvarg, Marion" userId="2bb9b31b-5f3c-4f72-8e1f-41eb276ee9c6" providerId="ADAL" clId="{DA68CE51-3AE1-4208-A4DB-6811AC875B11}" dt="2023-04-11T11:56:12.568" v="14351" actId="20577"/>
          <ac:spMkLst>
            <pc:docMk/>
            <pc:sldMk cId="1414541927" sldId="388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1:56:22.885" v="14363" actId="20577"/>
          <ac:spMkLst>
            <pc:docMk/>
            <pc:sldMk cId="1414541927" sldId="388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6:18.854" v="15700" actId="478"/>
          <ac:spMkLst>
            <pc:docMk/>
            <pc:sldMk cId="1414541927" sldId="388"/>
            <ac:spMk id="15" creationId="{1B443506-E1BA-7EB2-B5C1-5779937A0DC6}"/>
          </ac:spMkLst>
        </pc:spChg>
        <pc:picChg chg="add mod">
          <ac:chgData name="Sudvarg, Marion" userId="2bb9b31b-5f3c-4f72-8e1f-41eb276ee9c6" providerId="ADAL" clId="{DA68CE51-3AE1-4208-A4DB-6811AC875B11}" dt="2023-04-11T12:28:56.637" v="15701" actId="1076"/>
          <ac:picMkLst>
            <pc:docMk/>
            <pc:sldMk cId="1414541927" sldId="388"/>
            <ac:picMk id="2" creationId="{40BDA8C7-8C80-8979-0A81-92F2E9012788}"/>
          </ac:picMkLst>
        </pc:picChg>
      </pc:sldChg>
      <pc:sldChg chg="addSp delSp modSp add mod modShow">
        <pc:chgData name="Sudvarg, Marion" userId="2bb9b31b-5f3c-4f72-8e1f-41eb276ee9c6" providerId="ADAL" clId="{DA68CE51-3AE1-4208-A4DB-6811AC875B11}" dt="2023-04-11T12:22:41.635" v="15664" actId="14100"/>
        <pc:sldMkLst>
          <pc:docMk/>
          <pc:sldMk cId="3771143444" sldId="389"/>
        </pc:sldMkLst>
        <pc:spChg chg="mod">
          <ac:chgData name="Sudvarg, Marion" userId="2bb9b31b-5f3c-4f72-8e1f-41eb276ee9c6" providerId="ADAL" clId="{DA68CE51-3AE1-4208-A4DB-6811AC875B11}" dt="2023-04-11T12:15:39.099" v="15530" actId="1037"/>
          <ac:spMkLst>
            <pc:docMk/>
            <pc:sldMk cId="3771143444" sldId="389"/>
            <ac:spMk id="2" creationId="{CC4DAF06-1040-4E0D-9807-E5E092AF07E1}"/>
          </ac:spMkLst>
        </pc:spChg>
        <pc:spChg chg="add del mod">
          <ac:chgData name="Sudvarg, Marion" userId="2bb9b31b-5f3c-4f72-8e1f-41eb276ee9c6" providerId="ADAL" clId="{DA68CE51-3AE1-4208-A4DB-6811AC875B11}" dt="2023-04-11T12:10:22.474" v="15378" actId="478"/>
          <ac:spMkLst>
            <pc:docMk/>
            <pc:sldMk cId="3771143444" sldId="389"/>
            <ac:spMk id="3" creationId="{A23AA73F-71BC-FFDB-E518-424F681EAA7F}"/>
          </ac:spMkLst>
        </pc:spChg>
        <pc:spChg chg="mod">
          <ac:chgData name="Sudvarg, Marion" userId="2bb9b31b-5f3c-4f72-8e1f-41eb276ee9c6" providerId="ADAL" clId="{DA68CE51-3AE1-4208-A4DB-6811AC875B11}" dt="2023-04-11T12:15:39.099" v="15530" actId="1037"/>
          <ac:spMkLst>
            <pc:docMk/>
            <pc:sldMk cId="3771143444" sldId="389"/>
            <ac:spMk id="6" creationId="{986A25DB-B2CB-5E43-6CBE-9649A7F1987E}"/>
          </ac:spMkLst>
        </pc:spChg>
        <pc:spChg chg="add del mod">
          <ac:chgData name="Sudvarg, Marion" userId="2bb9b31b-5f3c-4f72-8e1f-41eb276ee9c6" providerId="ADAL" clId="{DA68CE51-3AE1-4208-A4DB-6811AC875B11}" dt="2023-04-11T12:10:21.463" v="15377" actId="478"/>
          <ac:spMkLst>
            <pc:docMk/>
            <pc:sldMk cId="3771143444" sldId="389"/>
            <ac:spMk id="10" creationId="{980B3516-8FD4-3E6D-852E-918DB24D9956}"/>
          </ac:spMkLst>
        </pc:spChg>
        <pc:spChg chg="add del mod">
          <ac:chgData name="Sudvarg, Marion" userId="2bb9b31b-5f3c-4f72-8e1f-41eb276ee9c6" providerId="ADAL" clId="{DA68CE51-3AE1-4208-A4DB-6811AC875B11}" dt="2023-04-11T12:10:20.178" v="15376" actId="478"/>
          <ac:spMkLst>
            <pc:docMk/>
            <pc:sldMk cId="3771143444" sldId="389"/>
            <ac:spMk id="11" creationId="{04777411-A7AC-AE46-0CF5-5470427C4717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13" creationId="{5B5C8F74-77E5-A1ED-48C8-E825E6CF1ED9}"/>
          </ac:spMkLst>
        </pc:spChg>
        <pc:spChg chg="add mod">
          <ac:chgData name="Sudvarg, Marion" userId="2bb9b31b-5f3c-4f72-8e1f-41eb276ee9c6" providerId="ADAL" clId="{DA68CE51-3AE1-4208-A4DB-6811AC875B11}" dt="2023-04-11T12:21:13.070" v="15625" actId="1076"/>
          <ac:spMkLst>
            <pc:docMk/>
            <pc:sldMk cId="3771143444" sldId="389"/>
            <ac:spMk id="15" creationId="{2FF5D074-C406-720A-C1A5-DBEA36FFA52A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17" creationId="{0960FF83-DC8F-ED9A-C125-A50B361D6F16}"/>
          </ac:spMkLst>
        </pc:spChg>
        <pc:spChg chg="add mod">
          <ac:chgData name="Sudvarg, Marion" userId="2bb9b31b-5f3c-4f72-8e1f-41eb276ee9c6" providerId="ADAL" clId="{DA68CE51-3AE1-4208-A4DB-6811AC875B11}" dt="2023-04-11T12:21:14.889" v="15626" actId="1076"/>
          <ac:spMkLst>
            <pc:docMk/>
            <pc:sldMk cId="3771143444" sldId="389"/>
            <ac:spMk id="19" creationId="{76E29B6B-DA5F-D68B-3D0E-3D4CBBAC0DC1}"/>
          </ac:spMkLst>
        </pc:spChg>
        <pc:spChg chg="add mod">
          <ac:chgData name="Sudvarg, Marion" userId="2bb9b31b-5f3c-4f72-8e1f-41eb276ee9c6" providerId="ADAL" clId="{DA68CE51-3AE1-4208-A4DB-6811AC875B11}" dt="2023-04-11T12:21:16.951" v="15627" actId="1076"/>
          <ac:spMkLst>
            <pc:docMk/>
            <pc:sldMk cId="3771143444" sldId="389"/>
            <ac:spMk id="21" creationId="{A1AE9456-2647-4D2E-86B5-F7A2ADE8E39B}"/>
          </ac:spMkLst>
        </pc:spChg>
        <pc:spChg chg="add mod">
          <ac:chgData name="Sudvarg, Marion" userId="2bb9b31b-5f3c-4f72-8e1f-41eb276ee9c6" providerId="ADAL" clId="{DA68CE51-3AE1-4208-A4DB-6811AC875B11}" dt="2023-04-11T12:21:18.865" v="15628" actId="1076"/>
          <ac:spMkLst>
            <pc:docMk/>
            <pc:sldMk cId="3771143444" sldId="389"/>
            <ac:spMk id="23" creationId="{28FA2841-A81B-61B9-2BD8-C617D6DADF2F}"/>
          </ac:spMkLst>
        </pc:spChg>
        <pc:spChg chg="add mod">
          <ac:chgData name="Sudvarg, Marion" userId="2bb9b31b-5f3c-4f72-8e1f-41eb276ee9c6" providerId="ADAL" clId="{DA68CE51-3AE1-4208-A4DB-6811AC875B11}" dt="2023-04-11T12:21:29.395" v="15631" actId="1076"/>
          <ac:spMkLst>
            <pc:docMk/>
            <pc:sldMk cId="3771143444" sldId="389"/>
            <ac:spMk id="25" creationId="{0B77F0A4-59B1-B5C4-2747-53525543C994}"/>
          </ac:spMkLst>
        </pc:spChg>
        <pc:spChg chg="add mod">
          <ac:chgData name="Sudvarg, Marion" userId="2bb9b31b-5f3c-4f72-8e1f-41eb276ee9c6" providerId="ADAL" clId="{DA68CE51-3AE1-4208-A4DB-6811AC875B11}" dt="2023-04-11T12:21:37.489" v="15634" actId="1076"/>
          <ac:spMkLst>
            <pc:docMk/>
            <pc:sldMk cId="3771143444" sldId="389"/>
            <ac:spMk id="27" creationId="{3042AA0D-DA24-402A-DE2B-C0F646562B0D}"/>
          </ac:spMkLst>
        </pc:spChg>
        <pc:spChg chg="add mod">
          <ac:chgData name="Sudvarg, Marion" userId="2bb9b31b-5f3c-4f72-8e1f-41eb276ee9c6" providerId="ADAL" clId="{DA68CE51-3AE1-4208-A4DB-6811AC875B11}" dt="2023-04-11T12:19:49.621" v="15596" actId="1076"/>
          <ac:spMkLst>
            <pc:docMk/>
            <pc:sldMk cId="3771143444" sldId="389"/>
            <ac:spMk id="28" creationId="{16B882F2-9240-86AE-5A4F-C8E0767A179A}"/>
          </ac:spMkLst>
        </pc:spChg>
        <pc:spChg chg="add mod">
          <ac:chgData name="Sudvarg, Marion" userId="2bb9b31b-5f3c-4f72-8e1f-41eb276ee9c6" providerId="ADAL" clId="{DA68CE51-3AE1-4208-A4DB-6811AC875B11}" dt="2023-04-11T12:20:16.867" v="15604" actId="1076"/>
          <ac:spMkLst>
            <pc:docMk/>
            <pc:sldMk cId="3771143444" sldId="389"/>
            <ac:spMk id="29" creationId="{F8F9B34B-D530-548F-520F-040836F4584A}"/>
          </ac:spMkLst>
        </pc:spChg>
        <pc:spChg chg="add mod">
          <ac:chgData name="Sudvarg, Marion" userId="2bb9b31b-5f3c-4f72-8e1f-41eb276ee9c6" providerId="ADAL" clId="{DA68CE51-3AE1-4208-A4DB-6811AC875B11}" dt="2023-04-11T12:20:20.931" v="15605" actId="1076"/>
          <ac:spMkLst>
            <pc:docMk/>
            <pc:sldMk cId="3771143444" sldId="389"/>
            <ac:spMk id="30" creationId="{762E708D-88F4-9390-E60E-5543A3583199}"/>
          </ac:spMkLst>
        </pc:spChg>
        <pc:spChg chg="add mod">
          <ac:chgData name="Sudvarg, Marion" userId="2bb9b31b-5f3c-4f72-8e1f-41eb276ee9c6" providerId="ADAL" clId="{DA68CE51-3AE1-4208-A4DB-6811AC875B11}" dt="2023-04-11T12:20:14.055" v="15603" actId="1076"/>
          <ac:spMkLst>
            <pc:docMk/>
            <pc:sldMk cId="3771143444" sldId="389"/>
            <ac:spMk id="32" creationId="{2F49065D-695B-06A2-3AEC-633190272D01}"/>
          </ac:spMkLst>
        </pc:spChg>
        <pc:spChg chg="add mod">
          <ac:chgData name="Sudvarg, Marion" userId="2bb9b31b-5f3c-4f72-8e1f-41eb276ee9c6" providerId="ADAL" clId="{DA68CE51-3AE1-4208-A4DB-6811AC875B11}" dt="2023-04-11T12:20:10.148" v="15602" actId="1076"/>
          <ac:spMkLst>
            <pc:docMk/>
            <pc:sldMk cId="3771143444" sldId="389"/>
            <ac:spMk id="34" creationId="{6C82C74C-00F9-CBED-0919-7E60825A68F2}"/>
          </ac:spMkLst>
        </pc:spChg>
        <pc:spChg chg="add mod">
          <ac:chgData name="Sudvarg, Marion" userId="2bb9b31b-5f3c-4f72-8e1f-41eb276ee9c6" providerId="ADAL" clId="{DA68CE51-3AE1-4208-A4DB-6811AC875B11}" dt="2023-04-11T12:19:18.433" v="15577" actId="14100"/>
          <ac:spMkLst>
            <pc:docMk/>
            <pc:sldMk cId="3771143444" sldId="389"/>
            <ac:spMk id="36" creationId="{7C02E626-F9D7-6DCD-39BC-C97573293B0F}"/>
          </ac:spMkLst>
        </pc:spChg>
        <pc:spChg chg="add mod">
          <ac:chgData name="Sudvarg, Marion" userId="2bb9b31b-5f3c-4f72-8e1f-41eb276ee9c6" providerId="ADAL" clId="{DA68CE51-3AE1-4208-A4DB-6811AC875B11}" dt="2023-04-11T12:20:24.546" v="15607" actId="1076"/>
          <ac:spMkLst>
            <pc:docMk/>
            <pc:sldMk cId="3771143444" sldId="389"/>
            <ac:spMk id="38" creationId="{A76C7364-8567-90B1-8461-985A4AFCD439}"/>
          </ac:spMkLst>
        </pc:spChg>
        <pc:spChg chg="add mod">
          <ac:chgData name="Sudvarg, Marion" userId="2bb9b31b-5f3c-4f72-8e1f-41eb276ee9c6" providerId="ADAL" clId="{DA68CE51-3AE1-4208-A4DB-6811AC875B11}" dt="2023-04-11T12:21:21.779" v="15629" actId="1076"/>
          <ac:spMkLst>
            <pc:docMk/>
            <pc:sldMk cId="3771143444" sldId="389"/>
            <ac:spMk id="42" creationId="{F649A0FE-230E-B6A5-6A16-206361E0EC3D}"/>
          </ac:spMkLst>
        </pc:spChg>
        <pc:grpChg chg="mod">
          <ac:chgData name="Sudvarg, Marion" userId="2bb9b31b-5f3c-4f72-8e1f-41eb276ee9c6" providerId="ADAL" clId="{DA68CE51-3AE1-4208-A4DB-6811AC875B11}" dt="2023-04-11T12:15:39.099" v="15530" actId="1037"/>
          <ac:grpSpMkLst>
            <pc:docMk/>
            <pc:sldMk cId="3771143444" sldId="389"/>
            <ac:grpSpMk id="9" creationId="{147822C0-16D7-DDAB-6288-1DCB58D82E4D}"/>
          </ac:grpSpMkLst>
        </pc:grpChg>
        <pc:grpChg chg="add mod">
          <ac:chgData name="Sudvarg, Marion" userId="2bb9b31b-5f3c-4f72-8e1f-41eb276ee9c6" providerId="ADAL" clId="{DA68CE51-3AE1-4208-A4DB-6811AC875B11}" dt="2023-04-11T12:22:36.346" v="15661" actId="1076"/>
          <ac:grpSpMkLst>
            <pc:docMk/>
            <pc:sldMk cId="3771143444" sldId="389"/>
            <ac:grpSpMk id="41" creationId="{CF80A063-881A-55B1-DB67-6270E76D31F7}"/>
          </ac:grpSpMkLst>
        </pc:grpChg>
        <pc:picChg chg="add mod">
          <ac:chgData name="Sudvarg, Marion" userId="2bb9b31b-5f3c-4f72-8e1f-41eb276ee9c6" providerId="ADAL" clId="{DA68CE51-3AE1-4208-A4DB-6811AC875B11}" dt="2023-04-11T12:12:48.429" v="15419" actId="164"/>
          <ac:picMkLst>
            <pc:docMk/>
            <pc:sldMk cId="3771143444" sldId="389"/>
            <ac:picMk id="40" creationId="{655FAA57-AF9E-FDF9-7309-CE9FA646B6DD}"/>
          </ac:picMkLst>
        </pc:picChg>
        <pc:cxnChg chg="add mod">
          <ac:chgData name="Sudvarg, Marion" userId="2bb9b31b-5f3c-4f72-8e1f-41eb276ee9c6" providerId="ADAL" clId="{DA68CE51-3AE1-4208-A4DB-6811AC875B11}" dt="2023-04-11T12:21:45.013" v="15637" actId="14100"/>
          <ac:cxnSpMkLst>
            <pc:docMk/>
            <pc:sldMk cId="3771143444" sldId="389"/>
            <ac:cxnSpMk id="44" creationId="{31F8E50D-D856-7A80-5050-B703F497B230}"/>
          </ac:cxnSpMkLst>
        </pc:cxnChg>
        <pc:cxnChg chg="add mod">
          <ac:chgData name="Sudvarg, Marion" userId="2bb9b31b-5f3c-4f72-8e1f-41eb276ee9c6" providerId="ADAL" clId="{DA68CE51-3AE1-4208-A4DB-6811AC875B11}" dt="2023-04-11T12:21:42.084" v="15636" actId="14100"/>
          <ac:cxnSpMkLst>
            <pc:docMk/>
            <pc:sldMk cId="3771143444" sldId="389"/>
            <ac:cxnSpMk id="45" creationId="{C0F1B6EC-41A3-2155-4B2B-EA7EB55F2B89}"/>
          </ac:cxnSpMkLst>
        </pc:cxnChg>
        <pc:cxnChg chg="add mod">
          <ac:chgData name="Sudvarg, Marion" userId="2bb9b31b-5f3c-4f72-8e1f-41eb276ee9c6" providerId="ADAL" clId="{DA68CE51-3AE1-4208-A4DB-6811AC875B11}" dt="2023-04-11T12:20:43.805" v="15614" actId="14100"/>
          <ac:cxnSpMkLst>
            <pc:docMk/>
            <pc:sldMk cId="3771143444" sldId="389"/>
            <ac:cxnSpMk id="48" creationId="{AABF39F1-ACD4-FE3C-AE61-54FBD44FCD3E}"/>
          </ac:cxnSpMkLst>
        </pc:cxnChg>
        <pc:cxnChg chg="add mod">
          <ac:chgData name="Sudvarg, Marion" userId="2bb9b31b-5f3c-4f72-8e1f-41eb276ee9c6" providerId="ADAL" clId="{DA68CE51-3AE1-4208-A4DB-6811AC875B11}" dt="2023-04-11T12:21:34.107" v="15633" actId="14100"/>
          <ac:cxnSpMkLst>
            <pc:docMk/>
            <pc:sldMk cId="3771143444" sldId="389"/>
            <ac:cxnSpMk id="52" creationId="{4E13294A-0F2A-CD34-B623-68DBB5F1D48C}"/>
          </ac:cxnSpMkLst>
        </pc:cxnChg>
        <pc:cxnChg chg="add mod">
          <ac:chgData name="Sudvarg, Marion" userId="2bb9b31b-5f3c-4f72-8e1f-41eb276ee9c6" providerId="ADAL" clId="{DA68CE51-3AE1-4208-A4DB-6811AC875B11}" dt="2023-04-11T12:21:18.865" v="15628" actId="1076"/>
          <ac:cxnSpMkLst>
            <pc:docMk/>
            <pc:sldMk cId="3771143444" sldId="389"/>
            <ac:cxnSpMk id="55" creationId="{C82C4E8D-2105-EE81-48A7-66E30AF47799}"/>
          </ac:cxnSpMkLst>
        </pc:cxnChg>
        <pc:cxnChg chg="add mod">
          <ac:chgData name="Sudvarg, Marion" userId="2bb9b31b-5f3c-4f72-8e1f-41eb276ee9c6" providerId="ADAL" clId="{DA68CE51-3AE1-4208-A4DB-6811AC875B11}" dt="2023-04-11T12:21:21.779" v="15629" actId="1076"/>
          <ac:cxnSpMkLst>
            <pc:docMk/>
            <pc:sldMk cId="3771143444" sldId="389"/>
            <ac:cxnSpMk id="58" creationId="{BAA8954C-2680-480F-1278-0D631F716F07}"/>
          </ac:cxnSpMkLst>
        </pc:cxnChg>
        <pc:cxnChg chg="add mod">
          <ac:chgData name="Sudvarg, Marion" userId="2bb9b31b-5f3c-4f72-8e1f-41eb276ee9c6" providerId="ADAL" clId="{DA68CE51-3AE1-4208-A4DB-6811AC875B11}" dt="2023-04-11T12:21:51.707" v="15640" actId="14100"/>
          <ac:cxnSpMkLst>
            <pc:docMk/>
            <pc:sldMk cId="3771143444" sldId="389"/>
            <ac:cxnSpMk id="70" creationId="{16EB1752-C2B3-170C-8459-88CFC90D817B}"/>
          </ac:cxnSpMkLst>
        </pc:cxnChg>
        <pc:cxnChg chg="add mod">
          <ac:chgData name="Sudvarg, Marion" userId="2bb9b31b-5f3c-4f72-8e1f-41eb276ee9c6" providerId="ADAL" clId="{DA68CE51-3AE1-4208-A4DB-6811AC875B11}" dt="2023-04-11T12:21:55.879" v="15643" actId="14100"/>
          <ac:cxnSpMkLst>
            <pc:docMk/>
            <pc:sldMk cId="3771143444" sldId="389"/>
            <ac:cxnSpMk id="73" creationId="{B3AAAA17-4C0E-F525-9BEF-EC51B9B45913}"/>
          </ac:cxnSpMkLst>
        </pc:cxnChg>
        <pc:cxnChg chg="add mod">
          <ac:chgData name="Sudvarg, Marion" userId="2bb9b31b-5f3c-4f72-8e1f-41eb276ee9c6" providerId="ADAL" clId="{DA68CE51-3AE1-4208-A4DB-6811AC875B11}" dt="2023-04-11T12:22:00.831" v="15646" actId="14100"/>
          <ac:cxnSpMkLst>
            <pc:docMk/>
            <pc:sldMk cId="3771143444" sldId="389"/>
            <ac:cxnSpMk id="76" creationId="{807D7569-CAF0-901C-D222-0FD215F2AE80}"/>
          </ac:cxnSpMkLst>
        </pc:cxnChg>
        <pc:cxnChg chg="add mod">
          <ac:chgData name="Sudvarg, Marion" userId="2bb9b31b-5f3c-4f72-8e1f-41eb276ee9c6" providerId="ADAL" clId="{DA68CE51-3AE1-4208-A4DB-6811AC875B11}" dt="2023-04-11T12:22:07.043" v="15649" actId="14100"/>
          <ac:cxnSpMkLst>
            <pc:docMk/>
            <pc:sldMk cId="3771143444" sldId="389"/>
            <ac:cxnSpMk id="79" creationId="{00FC2860-BBD3-FF02-8705-7154B08E3410}"/>
          </ac:cxnSpMkLst>
        </pc:cxnChg>
        <pc:cxnChg chg="add mod">
          <ac:chgData name="Sudvarg, Marion" userId="2bb9b31b-5f3c-4f72-8e1f-41eb276ee9c6" providerId="ADAL" clId="{DA68CE51-3AE1-4208-A4DB-6811AC875B11}" dt="2023-04-11T12:22:24.003" v="15656" actId="14100"/>
          <ac:cxnSpMkLst>
            <pc:docMk/>
            <pc:sldMk cId="3771143444" sldId="389"/>
            <ac:cxnSpMk id="82" creationId="{03B2F75C-AB4A-89A4-2D6A-E9E10295FE35}"/>
          </ac:cxnSpMkLst>
        </pc:cxnChg>
        <pc:cxnChg chg="add mod">
          <ac:chgData name="Sudvarg, Marion" userId="2bb9b31b-5f3c-4f72-8e1f-41eb276ee9c6" providerId="ADAL" clId="{DA68CE51-3AE1-4208-A4DB-6811AC875B11}" dt="2023-04-11T12:22:20.348" v="15655" actId="14100"/>
          <ac:cxnSpMkLst>
            <pc:docMk/>
            <pc:sldMk cId="3771143444" sldId="389"/>
            <ac:cxnSpMk id="85" creationId="{993348C5-2B01-DDE6-636E-856EC137E210}"/>
          </ac:cxnSpMkLst>
        </pc:cxnChg>
        <pc:cxnChg chg="add mod">
          <ac:chgData name="Sudvarg, Marion" userId="2bb9b31b-5f3c-4f72-8e1f-41eb276ee9c6" providerId="ADAL" clId="{DA68CE51-3AE1-4208-A4DB-6811AC875B11}" dt="2023-04-11T12:22:33.689" v="15659" actId="14100"/>
          <ac:cxnSpMkLst>
            <pc:docMk/>
            <pc:sldMk cId="3771143444" sldId="389"/>
            <ac:cxnSpMk id="89" creationId="{15C5B405-3CC3-4720-6252-176B1F7B9A38}"/>
          </ac:cxnSpMkLst>
        </pc:cxnChg>
        <pc:cxnChg chg="add mod">
          <ac:chgData name="Sudvarg, Marion" userId="2bb9b31b-5f3c-4f72-8e1f-41eb276ee9c6" providerId="ADAL" clId="{DA68CE51-3AE1-4208-A4DB-6811AC875B11}" dt="2023-04-11T12:22:41.635" v="15664" actId="14100"/>
          <ac:cxnSpMkLst>
            <pc:docMk/>
            <pc:sldMk cId="3771143444" sldId="389"/>
            <ac:cxnSpMk id="92" creationId="{30AF68B0-2586-B5F6-1B48-2B370B09976B}"/>
          </ac:cxnSpMkLst>
        </pc:cxnChg>
      </pc:sldChg>
      <pc:sldChg chg="delSp modSp add mod modAnim">
        <pc:chgData name="Sudvarg, Marion" userId="2bb9b31b-5f3c-4f72-8e1f-41eb276ee9c6" providerId="ADAL" clId="{DA68CE51-3AE1-4208-A4DB-6811AC875B11}" dt="2023-04-11T12:25:04.778" v="15693" actId="27636"/>
        <pc:sldMkLst>
          <pc:docMk/>
          <pc:sldMk cId="1141854291" sldId="390"/>
        </pc:sldMkLst>
        <pc:spChg chg="mod">
          <ac:chgData name="Sudvarg, Marion" userId="2bb9b31b-5f3c-4f72-8e1f-41eb276ee9c6" providerId="ADAL" clId="{DA68CE51-3AE1-4208-A4DB-6811AC875B11}" dt="2023-04-11T12:24:54.562" v="15689" actId="20577"/>
          <ac:spMkLst>
            <pc:docMk/>
            <pc:sldMk cId="1141854291" sldId="390"/>
            <ac:spMk id="6" creationId="{8EEE961D-934C-40A5-258D-8EE04BE1ABAD}"/>
          </ac:spMkLst>
        </pc:spChg>
        <pc:spChg chg="mod">
          <ac:chgData name="Sudvarg, Marion" userId="2bb9b31b-5f3c-4f72-8e1f-41eb276ee9c6" providerId="ADAL" clId="{DA68CE51-3AE1-4208-A4DB-6811AC875B11}" dt="2023-04-11T12:25:04.778" v="15693" actId="27636"/>
          <ac:spMkLst>
            <pc:docMk/>
            <pc:sldMk cId="1141854291" sldId="390"/>
            <ac:spMk id="8" creationId="{258EA0FE-FE3A-8823-E4D4-B4BCA6482A71}"/>
          </ac:spMkLst>
        </pc:spChg>
        <pc:spChg chg="del">
          <ac:chgData name="Sudvarg, Marion" userId="2bb9b31b-5f3c-4f72-8e1f-41eb276ee9c6" providerId="ADAL" clId="{DA68CE51-3AE1-4208-A4DB-6811AC875B11}" dt="2023-04-11T12:24:58.602" v="15690" actId="478"/>
          <ac:spMkLst>
            <pc:docMk/>
            <pc:sldMk cId="1141854291" sldId="390"/>
            <ac:spMk id="15" creationId="{1B443506-E1BA-7EB2-B5C1-5779937A0DC6}"/>
          </ac:spMkLst>
        </pc:spChg>
      </pc:sldChg>
    </pc:docChg>
  </pc:docChgLst>
  <pc:docChgLst>
    <pc:chgData name="Sudvarg, Marion" userId="S::msudvarg@wustl.edu::2bb9b31b-5f3c-4f72-8e1f-41eb276ee9c6" providerId="AD" clId="Web-{2C421AC6-18A9-ECB7-F2FA-2BF6C8F4D74F}"/>
    <pc:docChg chg="modSld">
      <pc:chgData name="Sudvarg, Marion" userId="S::msudvarg@wustl.edu::2bb9b31b-5f3c-4f72-8e1f-41eb276ee9c6" providerId="AD" clId="Web-{2C421AC6-18A9-ECB7-F2FA-2BF6C8F4D74F}" dt="2022-08-15T15:24:44.025" v="247" actId="20577"/>
      <pc:docMkLst>
        <pc:docMk/>
      </pc:docMkLst>
      <pc:sldChg chg="modSp">
        <pc:chgData name="Sudvarg, Marion" userId="S::msudvarg@wustl.edu::2bb9b31b-5f3c-4f72-8e1f-41eb276ee9c6" providerId="AD" clId="Web-{2C421AC6-18A9-ECB7-F2FA-2BF6C8F4D74F}" dt="2022-08-15T15:04:16.287" v="22" actId="20577"/>
        <pc:sldMkLst>
          <pc:docMk/>
          <pc:sldMk cId="1995796561" sldId="276"/>
        </pc:sldMkLst>
        <pc:spChg chg="mod">
          <ac:chgData name="Sudvarg, Marion" userId="S::msudvarg@wustl.edu::2bb9b31b-5f3c-4f72-8e1f-41eb276ee9c6" providerId="AD" clId="Web-{2C421AC6-18A9-ECB7-F2FA-2BF6C8F4D74F}" dt="2022-08-15T15:04:16.287" v="22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7:38.569" v="62" actId="20577"/>
        <pc:sldMkLst>
          <pc:docMk/>
          <pc:sldMk cId="3718108160" sldId="278"/>
        </pc:sldMkLst>
        <pc:spChg chg="mod">
          <ac:chgData name="Sudvarg, Marion" userId="S::msudvarg@wustl.edu::2bb9b31b-5f3c-4f72-8e1f-41eb276ee9c6" providerId="AD" clId="Web-{2C421AC6-18A9-ECB7-F2FA-2BF6C8F4D74F}" dt="2022-08-15T15:07:38.569" v="62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1:16.368" v="234" actId="20577"/>
        <pc:sldMkLst>
          <pc:docMk/>
          <pc:sldMk cId="447438854" sldId="283"/>
        </pc:sldMkLst>
        <pc:spChg chg="mod">
          <ac:chgData name="Sudvarg, Marion" userId="S::msudvarg@wustl.edu::2bb9b31b-5f3c-4f72-8e1f-41eb276ee9c6" providerId="AD" clId="Web-{2C421AC6-18A9-ECB7-F2FA-2BF6C8F4D74F}" dt="2022-08-15T15:21:16.368" v="234" actId="20577"/>
          <ac:spMkLst>
            <pc:docMk/>
            <pc:sldMk cId="447438854" sldId="283"/>
            <ac:spMk id="3" creationId="{0554BB23-E1E6-8D0C-DA76-02A597B3F955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4:44.025" v="247" actId="20577"/>
        <pc:sldMkLst>
          <pc:docMk/>
          <pc:sldMk cId="3216391509" sldId="285"/>
        </pc:sldMkLst>
        <pc:spChg chg="mod">
          <ac:chgData name="Sudvarg, Marion" userId="S::msudvarg@wustl.edu::2bb9b31b-5f3c-4f72-8e1f-41eb276ee9c6" providerId="AD" clId="Web-{2C421AC6-18A9-ECB7-F2FA-2BF6C8F4D74F}" dt="2022-08-15T15:24:44.025" v="247" actId="20577"/>
          <ac:spMkLst>
            <pc:docMk/>
            <pc:sldMk cId="3216391509" sldId="285"/>
            <ac:spMk id="3" creationId="{33D859B8-A28B-9E01-0818-6AC8F6544C29}"/>
          </ac:spMkLst>
        </pc:spChg>
      </pc:sldChg>
      <pc:sldChg chg="addSp modSp">
        <pc:chgData name="Sudvarg, Marion" userId="S::msudvarg@wustl.edu::2bb9b31b-5f3c-4f72-8e1f-41eb276ee9c6" providerId="AD" clId="Web-{2C421AC6-18A9-ECB7-F2FA-2BF6C8F4D74F}" dt="2022-08-15T15:15:36.351" v="92" actId="1076"/>
        <pc:sldMkLst>
          <pc:docMk/>
          <pc:sldMk cId="2097323039" sldId="288"/>
        </pc:sldMkLst>
        <pc:spChg chg="mod">
          <ac:chgData name="Sudvarg, Marion" userId="S::msudvarg@wustl.edu::2bb9b31b-5f3c-4f72-8e1f-41eb276ee9c6" providerId="AD" clId="Web-{2C421AC6-18A9-ECB7-F2FA-2BF6C8F4D74F}" dt="2022-08-15T15:15:23.742" v="88" actId="14100"/>
          <ac:spMkLst>
            <pc:docMk/>
            <pc:sldMk cId="2097323039" sldId="288"/>
            <ac:spMk id="3" creationId="{B79FA41D-2147-3D88-5334-526C23994AC4}"/>
          </ac:spMkLst>
        </pc:spChg>
        <pc:spChg chg="add mod">
          <ac:chgData name="Sudvarg, Marion" userId="S::msudvarg@wustl.edu::2bb9b31b-5f3c-4f72-8e1f-41eb276ee9c6" providerId="AD" clId="Web-{2C421AC6-18A9-ECB7-F2FA-2BF6C8F4D74F}" dt="2022-08-15T15:15:33.836" v="91" actId="1076"/>
          <ac:spMkLst>
            <pc:docMk/>
            <pc:sldMk cId="2097323039" sldId="288"/>
            <ac:spMk id="8" creationId="{ABBE3D25-C8DD-0582-3DA8-C1F4034038BB}"/>
          </ac:spMkLst>
        </pc:spChg>
        <pc:picChg chg="mod">
          <ac:chgData name="Sudvarg, Marion" userId="S::msudvarg@wustl.edu::2bb9b31b-5f3c-4f72-8e1f-41eb276ee9c6" providerId="AD" clId="Web-{2C421AC6-18A9-ECB7-F2FA-2BF6C8F4D74F}" dt="2022-08-15T15:15:36.351" v="92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modSp">
        <pc:chgData name="Sudvarg, Marion" userId="S::msudvarg@wustl.edu::2bb9b31b-5f3c-4f72-8e1f-41eb276ee9c6" providerId="AD" clId="Web-{2C421AC6-18A9-ECB7-F2FA-2BF6C8F4D74F}" dt="2022-08-15T15:20:17.055" v="227" actId="20577"/>
        <pc:sldMkLst>
          <pc:docMk/>
          <pc:sldMk cId="729611841" sldId="289"/>
        </pc:sldMkLst>
        <pc:spChg chg="mod">
          <ac:chgData name="Sudvarg, Marion" userId="S::msudvarg@wustl.edu::2bb9b31b-5f3c-4f72-8e1f-41eb276ee9c6" providerId="AD" clId="Web-{2C421AC6-18A9-ECB7-F2FA-2BF6C8F4D74F}" dt="2022-08-15T15:16:01.133" v="95" actId="20577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S::msudvarg@wustl.edu::2bb9b31b-5f3c-4f72-8e1f-41eb276ee9c6" providerId="AD" clId="Web-{2C421AC6-18A9-ECB7-F2FA-2BF6C8F4D74F}" dt="2022-08-15T15:20:17.055" v="227" actId="20577"/>
          <ac:spMkLst>
            <pc:docMk/>
            <pc:sldMk cId="729611841" sldId="289"/>
            <ac:spMk id="3" creationId="{CC408C47-2449-3714-348E-A9347C716102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05:35.584" v="26" actId="20577"/>
        <pc:sldMkLst>
          <pc:docMk/>
          <pc:sldMk cId="4017660440" sldId="298"/>
        </pc:sldMkLst>
        <pc:spChg chg="mod">
          <ac:chgData name="Sudvarg, Marion" userId="S::msudvarg@wustl.edu::2bb9b31b-5f3c-4f72-8e1f-41eb276ee9c6" providerId="AD" clId="Web-{2C421AC6-18A9-ECB7-F2FA-2BF6C8F4D74F}" dt="2022-08-15T15:05:35.584" v="26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modSp">
        <pc:chgData name="Sudvarg, Marion" userId="S::msudvarg@wustl.edu::2bb9b31b-5f3c-4f72-8e1f-41eb276ee9c6" providerId="AD" clId="Web-{2C421AC6-18A9-ECB7-F2FA-2BF6C8F4D74F}" dt="2022-08-15T15:22:43.134" v="236" actId="20577"/>
        <pc:sldMkLst>
          <pc:docMk/>
          <pc:sldMk cId="665461251" sldId="299"/>
        </pc:sldMkLst>
        <pc:spChg chg="mod">
          <ac:chgData name="Sudvarg, Marion" userId="S::msudvarg@wustl.edu::2bb9b31b-5f3c-4f72-8e1f-41eb276ee9c6" providerId="AD" clId="Web-{2C421AC6-18A9-ECB7-F2FA-2BF6C8F4D74F}" dt="2022-08-15T15:21:59.853" v="235" actId="20577"/>
          <ac:spMkLst>
            <pc:docMk/>
            <pc:sldMk cId="665461251" sldId="299"/>
            <ac:spMk id="157" creationId="{F70BCDA7-C3DD-C268-CED2-8AEF2A932FE8}"/>
          </ac:spMkLst>
        </pc:spChg>
        <pc:spChg chg="mod">
          <ac:chgData name="Sudvarg, Marion" userId="S::msudvarg@wustl.edu::2bb9b31b-5f3c-4f72-8e1f-41eb276ee9c6" providerId="AD" clId="Web-{2C421AC6-18A9-ECB7-F2FA-2BF6C8F4D74F}" dt="2022-08-15T15:22:43.134" v="236" actId="20577"/>
          <ac:spMkLst>
            <pc:docMk/>
            <pc:sldMk cId="665461251" sldId="299"/>
            <ac:spMk id="203" creationId="{E4E77A2A-2EE5-91F1-2D46-4E067E790352}"/>
          </ac:spMkLst>
        </pc:spChg>
      </pc:sldChg>
    </pc:docChg>
  </pc:docChgLst>
  <pc:docChgLst>
    <pc:chgData name="Sudvarg, Marion" userId="2bb9b31b-5f3c-4f72-8e1f-41eb276ee9c6" providerId="ADAL" clId="{C949227B-1FD0-4374-8D7C-4E22091A99BE}"/>
    <pc:docChg chg="delSld modSld delSection modSection">
      <pc:chgData name="Sudvarg, Marion" userId="2bb9b31b-5f3c-4f72-8e1f-41eb276ee9c6" providerId="ADAL" clId="{C949227B-1FD0-4374-8D7C-4E22091A99BE}" dt="2023-12-25T17:57:18.628" v="6" actId="17851"/>
      <pc:docMkLst>
        <pc:docMk/>
      </pc:docMkLst>
      <pc:sldChg chg="del">
        <pc:chgData name="Sudvarg, Marion" userId="2bb9b31b-5f3c-4f72-8e1f-41eb276ee9c6" providerId="ADAL" clId="{C949227B-1FD0-4374-8D7C-4E22091A99BE}" dt="2023-12-25T17:57:15.639" v="5" actId="47"/>
        <pc:sldMkLst>
          <pc:docMk/>
          <pc:sldMk cId="1773706794" sldId="302"/>
        </pc:sldMkLst>
      </pc:sldChg>
      <pc:sldChg chg="modNotesTx">
        <pc:chgData name="Sudvarg, Marion" userId="2bb9b31b-5f3c-4f72-8e1f-41eb276ee9c6" providerId="ADAL" clId="{C949227B-1FD0-4374-8D7C-4E22091A99BE}" dt="2023-12-25T17:55:50.266" v="1" actId="20577"/>
        <pc:sldMkLst>
          <pc:docMk/>
          <pc:sldMk cId="2260758947" sldId="382"/>
        </pc:sldMkLst>
      </pc:sldChg>
      <pc:sldChg chg="modNotesTx">
        <pc:chgData name="Sudvarg, Marion" userId="2bb9b31b-5f3c-4f72-8e1f-41eb276ee9c6" providerId="ADAL" clId="{C949227B-1FD0-4374-8D7C-4E22091A99BE}" dt="2023-12-25T17:55:53.141" v="2" actId="20577"/>
        <pc:sldMkLst>
          <pc:docMk/>
          <pc:sldMk cId="1150913282" sldId="384"/>
        </pc:sldMkLst>
      </pc:sldChg>
      <pc:sldChg chg="del">
        <pc:chgData name="Sudvarg, Marion" userId="2bb9b31b-5f3c-4f72-8e1f-41eb276ee9c6" providerId="ADAL" clId="{C949227B-1FD0-4374-8D7C-4E22091A99BE}" dt="2023-12-25T17:57:15.639" v="5" actId="47"/>
        <pc:sldMkLst>
          <pc:docMk/>
          <pc:sldMk cId="1453135400" sldId="391"/>
        </pc:sldMkLst>
      </pc:sldChg>
      <pc:sldChg chg="del">
        <pc:chgData name="Sudvarg, Marion" userId="2bb9b31b-5f3c-4f72-8e1f-41eb276ee9c6" providerId="ADAL" clId="{C949227B-1FD0-4374-8D7C-4E22091A99BE}" dt="2023-12-25T17:57:15.639" v="5" actId="47"/>
        <pc:sldMkLst>
          <pc:docMk/>
          <pc:sldMk cId="1640780376" sldId="395"/>
        </pc:sldMkLst>
      </pc:sldChg>
      <pc:sldChg chg="del">
        <pc:chgData name="Sudvarg, Marion" userId="2bb9b31b-5f3c-4f72-8e1f-41eb276ee9c6" providerId="ADAL" clId="{C949227B-1FD0-4374-8D7C-4E22091A99BE}" dt="2023-12-25T17:57:15.639" v="5" actId="47"/>
        <pc:sldMkLst>
          <pc:docMk/>
          <pc:sldMk cId="2944231667" sldId="397"/>
        </pc:sldMkLst>
      </pc:sldChg>
      <pc:sldChg chg="modNotesTx">
        <pc:chgData name="Sudvarg, Marion" userId="2bb9b31b-5f3c-4f72-8e1f-41eb276ee9c6" providerId="ADAL" clId="{C949227B-1FD0-4374-8D7C-4E22091A99BE}" dt="2023-12-25T17:55:56.392" v="3" actId="6549"/>
        <pc:sldMkLst>
          <pc:docMk/>
          <pc:sldMk cId="3384429052" sldId="398"/>
        </pc:sldMkLst>
      </pc:sldChg>
      <pc:sldChg chg="del">
        <pc:chgData name="Sudvarg, Marion" userId="2bb9b31b-5f3c-4f72-8e1f-41eb276ee9c6" providerId="ADAL" clId="{C949227B-1FD0-4374-8D7C-4E22091A99BE}" dt="2023-12-25T17:57:15.639" v="5" actId="47"/>
        <pc:sldMkLst>
          <pc:docMk/>
          <pc:sldMk cId="159772822" sldId="407"/>
        </pc:sldMkLst>
      </pc:sldChg>
      <pc:sldChg chg="modNotesTx">
        <pc:chgData name="Sudvarg, Marion" userId="2bb9b31b-5f3c-4f72-8e1f-41eb276ee9c6" providerId="ADAL" clId="{C949227B-1FD0-4374-8D7C-4E22091A99BE}" dt="2023-12-25T17:55:41.325" v="0" actId="20577"/>
        <pc:sldMkLst>
          <pc:docMk/>
          <pc:sldMk cId="3063573401" sldId="408"/>
        </pc:sldMkLst>
      </pc:sldChg>
      <pc:sldChg chg="modNotesTx">
        <pc:chgData name="Sudvarg, Marion" userId="2bb9b31b-5f3c-4f72-8e1f-41eb276ee9c6" providerId="ADAL" clId="{C949227B-1FD0-4374-8D7C-4E22091A99BE}" dt="2023-12-25T17:56:34.860" v="4" actId="20577"/>
        <pc:sldMkLst>
          <pc:docMk/>
          <pc:sldMk cId="80826561" sldId="409"/>
        </pc:sldMkLst>
      </pc:sldChg>
    </pc:docChg>
  </pc:docChgLst>
  <pc:docChgLst>
    <pc:chgData name="Sudvarg, Marion" userId="2bb9b31b-5f3c-4f72-8e1f-41eb276ee9c6" providerId="ADAL" clId="{31021B10-09B2-4437-B3BA-FE8A29831BFF}"/>
    <pc:docChg chg="undo redo custSel addSld delSld modSld sldOrd modMainMaster">
      <pc:chgData name="Sudvarg, Marion" userId="2bb9b31b-5f3c-4f72-8e1f-41eb276ee9c6" providerId="ADAL" clId="{31021B10-09B2-4437-B3BA-FE8A29831BFF}" dt="2022-06-02T03:22:14.408" v="20639" actId="20577"/>
      <pc:docMkLst>
        <pc:docMk/>
      </pc:docMkLst>
      <pc:sldChg chg="modSp mod modNotesTx">
        <pc:chgData name="Sudvarg, Marion" userId="2bb9b31b-5f3c-4f72-8e1f-41eb276ee9c6" providerId="ADAL" clId="{31021B10-09B2-4437-B3BA-FE8A29831BFF}" dt="2022-05-31T05:37:48.823" v="14947" actId="313"/>
        <pc:sldMkLst>
          <pc:docMk/>
          <pc:sldMk cId="1505880002" sldId="256"/>
        </pc:sldMkLst>
        <pc:spChg chg="mod">
          <ac:chgData name="Sudvarg, Marion" userId="2bb9b31b-5f3c-4f72-8e1f-41eb276ee9c6" providerId="ADAL" clId="{31021B10-09B2-4437-B3BA-FE8A29831BFF}" dt="2022-05-06T19:19:17.350" v="67" actId="20577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57.271" v="201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92998453" sldId="258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1960653932" sldId="266"/>
        </pc:sldMkLst>
      </pc:sldChg>
      <pc:sldChg chg="del">
        <pc:chgData name="Sudvarg, Marion" userId="2bb9b31b-5f3c-4f72-8e1f-41eb276ee9c6" providerId="ADAL" clId="{31021B10-09B2-4437-B3BA-FE8A29831BFF}" dt="2022-05-06T19:21:02.562" v="191" actId="47"/>
        <pc:sldMkLst>
          <pc:docMk/>
          <pc:sldMk cId="3884290582" sldId="267"/>
        </pc:sldMkLst>
      </pc:sldChg>
      <pc:sldChg chg="delSp modSp del mod">
        <pc:chgData name="Sudvarg, Marion" userId="2bb9b31b-5f3c-4f72-8e1f-41eb276ee9c6" providerId="ADAL" clId="{31021B10-09B2-4437-B3BA-FE8A29831BFF}" dt="2022-05-06T19:30:18.082" v="212" actId="47"/>
        <pc:sldMkLst>
          <pc:docMk/>
          <pc:sldMk cId="670404262" sldId="268"/>
        </pc:sldMkLst>
        <pc:spChg chg="mod">
          <ac:chgData name="Sudvarg, Marion" userId="2bb9b31b-5f3c-4f72-8e1f-41eb276ee9c6" providerId="ADAL" clId="{31021B10-09B2-4437-B3BA-FE8A29831BFF}" dt="2022-05-06T19:21:08.239" v="194" actId="20577"/>
          <ac:spMkLst>
            <pc:docMk/>
            <pc:sldMk cId="670404262" sldId="268"/>
            <ac:spMk id="5" creationId="{A97E2102-E28F-4F18-8C0C-49CE1F8DD014}"/>
          </ac:spMkLst>
        </pc:spChg>
        <pc:spChg chg="del">
          <ac:chgData name="Sudvarg, Marion" userId="2bb9b31b-5f3c-4f72-8e1f-41eb276ee9c6" providerId="ADAL" clId="{31021B10-09B2-4437-B3BA-FE8A29831BFF}" dt="2022-05-06T19:30:02.072" v="202" actId="478"/>
          <ac:spMkLst>
            <pc:docMk/>
            <pc:sldMk cId="670404262" sldId="268"/>
            <ac:spMk id="6" creationId="{96AB69E0-D1AD-4B50-9D08-2A5A7752CF8E}"/>
          </ac:spMkLst>
        </pc:spChg>
      </pc:sldChg>
      <pc:sldChg chg="modSp new mod modNotesTx">
        <pc:chgData name="Sudvarg, Marion" userId="2bb9b31b-5f3c-4f72-8e1f-41eb276ee9c6" providerId="ADAL" clId="{31021B10-09B2-4437-B3BA-FE8A29831BFF}" dt="2022-05-31T19:47:20.363" v="14965" actId="20577"/>
        <pc:sldMkLst>
          <pc:docMk/>
          <pc:sldMk cId="3317876688" sldId="269"/>
        </pc:sldMkLst>
        <pc:spChg chg="mod">
          <ac:chgData name="Sudvarg, Marion" userId="2bb9b31b-5f3c-4f72-8e1f-41eb276ee9c6" providerId="ADAL" clId="{31021B10-09B2-4437-B3BA-FE8A29831BFF}" dt="2022-05-06T19:30:15.155" v="211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31021B10-09B2-4437-B3BA-FE8A29831BFF}" dt="2022-05-31T19:47:20.363" v="14965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16T12:56:34.827" v="11834"/>
        <pc:sldMkLst>
          <pc:docMk/>
          <pc:sldMk cId="4131549343" sldId="270"/>
        </pc:sldMkLst>
        <pc:spChg chg="mod">
          <ac:chgData name="Sudvarg, Marion" userId="2bb9b31b-5f3c-4f72-8e1f-41eb276ee9c6" providerId="ADAL" clId="{31021B10-09B2-4437-B3BA-FE8A29831BFF}" dt="2022-05-06T19:37:59.305" v="762" actId="20577"/>
          <ac:spMkLst>
            <pc:docMk/>
            <pc:sldMk cId="4131549343" sldId="270"/>
            <ac:spMk id="2" creationId="{8B8EC9AE-5C33-59C0-DD28-375DE72FA991}"/>
          </ac:spMkLst>
        </pc:spChg>
        <pc:spChg chg="mod">
          <ac:chgData name="Sudvarg, Marion" userId="2bb9b31b-5f3c-4f72-8e1f-41eb276ee9c6" providerId="ADAL" clId="{31021B10-09B2-4437-B3BA-FE8A29831BFF}" dt="2022-05-14T04:43:19.233" v="6755" actId="27636"/>
          <ac:spMkLst>
            <pc:docMk/>
            <pc:sldMk cId="4131549343" sldId="27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4T04:43:24.157" v="6756" actId="47"/>
        <pc:sldMkLst>
          <pc:docMk/>
          <pc:sldMk cId="2808435142" sldId="271"/>
        </pc:sldMkLst>
        <pc:spChg chg="mod">
          <ac:chgData name="Sudvarg, Marion" userId="2bb9b31b-5f3c-4f72-8e1f-41eb276ee9c6" providerId="ADAL" clId="{31021B10-09B2-4437-B3BA-FE8A29831BFF}" dt="2022-05-13T20:56:13.021" v="4376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addSp modSp new mod modAnim modNotesTx">
        <pc:chgData name="Sudvarg, Marion" userId="2bb9b31b-5f3c-4f72-8e1f-41eb276ee9c6" providerId="ADAL" clId="{31021B10-09B2-4437-B3BA-FE8A29831BFF}" dt="2022-05-31T05:26:06.264" v="13831" actId="20577"/>
        <pc:sldMkLst>
          <pc:docMk/>
          <pc:sldMk cId="838033850" sldId="272"/>
        </pc:sldMkLst>
        <pc:spChg chg="mod">
          <ac:chgData name="Sudvarg, Marion" userId="2bb9b31b-5f3c-4f72-8e1f-41eb276ee9c6" providerId="ADAL" clId="{31021B10-09B2-4437-B3BA-FE8A29831BFF}" dt="2022-05-07T13:49:41.682" v="1645" actId="20577"/>
          <ac:spMkLst>
            <pc:docMk/>
            <pc:sldMk cId="838033850" sldId="272"/>
            <ac:spMk id="2" creationId="{61735FCD-A505-C2CE-8B34-33C0C7FB9979}"/>
          </ac:spMkLst>
        </pc:spChg>
        <pc:spChg chg="mod">
          <ac:chgData name="Sudvarg, Marion" userId="2bb9b31b-5f3c-4f72-8e1f-41eb276ee9c6" providerId="ADAL" clId="{31021B10-09B2-4437-B3BA-FE8A29831BFF}" dt="2022-05-20T18:37:16.617" v="11936" actId="20577"/>
          <ac:spMkLst>
            <pc:docMk/>
            <pc:sldMk cId="838033850" sldId="272"/>
            <ac:spMk id="3" creationId="{65E94631-7839-8CBE-73C4-045201BB8269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6" creationId="{39948ECF-3FE7-AFD4-A335-594D1734FE1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7" creationId="{96F712C3-8A9C-3251-906B-9F6FCE7202A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8" creationId="{61CFB520-F0DE-F2A5-6FA6-26B70F80C104}"/>
          </ac:spMkLst>
        </pc:spChg>
        <pc:spChg chg="add mod">
          <ac:chgData name="Sudvarg, Marion" userId="2bb9b31b-5f3c-4f72-8e1f-41eb276ee9c6" providerId="ADAL" clId="{31021B10-09B2-4437-B3BA-FE8A29831BFF}" dt="2022-05-07T14:20:09.573" v="2367" actId="1035"/>
          <ac:spMkLst>
            <pc:docMk/>
            <pc:sldMk cId="838033850" sldId="272"/>
            <ac:spMk id="9" creationId="{2AD5AFF1-590C-4CA3-26E7-0235CB4700DB}"/>
          </ac:spMkLst>
        </pc:sp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1" creationId="{80C57C8B-37CA-82E8-0061-1969DAA3A671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2" creationId="{65D376A7-EF01-D1E1-5F8E-93DCA1624B40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5" creationId="{C22D17AD-728D-806D-15B4-27A1B3943847}"/>
          </ac:cxnSpMkLst>
        </pc:cxnChg>
        <pc:cxnChg chg="add mod">
          <ac:chgData name="Sudvarg, Marion" userId="2bb9b31b-5f3c-4f72-8e1f-41eb276ee9c6" providerId="ADAL" clId="{31021B10-09B2-4437-B3BA-FE8A29831BFF}" dt="2022-05-07T14:20:09.573" v="2367" actId="1035"/>
          <ac:cxnSpMkLst>
            <pc:docMk/>
            <pc:sldMk cId="838033850" sldId="272"/>
            <ac:cxnSpMk id="18" creationId="{F52E0C4B-EC22-1E0B-7328-5CB879D413D3}"/>
          </ac:cxnSpMkLst>
        </pc:cxnChg>
      </pc:sldChg>
      <pc:sldChg chg="addSp delSp modSp new mod modAnim modNotesTx">
        <pc:chgData name="Sudvarg, Marion" userId="2bb9b31b-5f3c-4f72-8e1f-41eb276ee9c6" providerId="ADAL" clId="{31021B10-09B2-4437-B3BA-FE8A29831BFF}" dt="2022-05-31T20:09:34.142" v="16298"/>
        <pc:sldMkLst>
          <pc:docMk/>
          <pc:sldMk cId="3136398918" sldId="273"/>
        </pc:sldMkLst>
        <pc:spChg chg="mod">
          <ac:chgData name="Sudvarg, Marion" userId="2bb9b31b-5f3c-4f72-8e1f-41eb276ee9c6" providerId="ADAL" clId="{31021B10-09B2-4437-B3BA-FE8A29831BFF}" dt="2022-05-07T14:30:02.306" v="2475" actId="20577"/>
          <ac:spMkLst>
            <pc:docMk/>
            <pc:sldMk cId="3136398918" sldId="273"/>
            <ac:spMk id="2" creationId="{882B3116-285B-5332-85B9-1076A7490CA1}"/>
          </ac:spMkLst>
        </pc:spChg>
        <pc:spChg chg="mod">
          <ac:chgData name="Sudvarg, Marion" userId="2bb9b31b-5f3c-4f72-8e1f-41eb276ee9c6" providerId="ADAL" clId="{31021B10-09B2-4437-B3BA-FE8A29831BFF}" dt="2022-05-07T14:31:52.180" v="2595" actId="6549"/>
          <ac:spMkLst>
            <pc:docMk/>
            <pc:sldMk cId="3136398918" sldId="27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4" creationId="{93FFC4FB-4697-1C2E-226F-5F7430F95CBA}"/>
          </ac:spMkLst>
        </pc:spChg>
        <pc:spChg chg="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5" creationId="{1B6922FA-53F6-9EB7-6589-A1BB3F7DA41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6" creationId="{044B5AA6-B4A6-95E0-20E1-4CCC19F34A97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7" creationId="{C115922A-6F74-AD43-A28C-C8650834CEEA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8" creationId="{2FB9A14C-C340-55DB-2528-6C63FC34D0E3}"/>
          </ac:spMkLst>
        </pc:spChg>
        <pc:spChg chg="add mod">
          <ac:chgData name="Sudvarg, Marion" userId="2bb9b31b-5f3c-4f72-8e1f-41eb276ee9c6" providerId="ADAL" clId="{31021B10-09B2-4437-B3BA-FE8A29831BFF}" dt="2022-05-07T14:24:44.430" v="2408" actId="338"/>
          <ac:spMkLst>
            <pc:docMk/>
            <pc:sldMk cId="3136398918" sldId="273"/>
            <ac:spMk id="9" creationId="{83A40B41-30B3-25B3-6F42-3A81336B489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4" creationId="{4CE72729-3ECC-3495-0D61-4069798E346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5" creationId="{C5E7C646-CE6D-BA67-3621-959812439BB9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6" creationId="{2A647477-4282-FA54-A080-095C435E89EE}"/>
          </ac:spMkLst>
        </pc:spChg>
        <pc:spChg chg="add del mod">
          <ac:chgData name="Sudvarg, Marion" userId="2bb9b31b-5f3c-4f72-8e1f-41eb276ee9c6" providerId="ADAL" clId="{31021B10-09B2-4437-B3BA-FE8A29831BFF}" dt="2022-05-07T14:13:42.276" v="2220"/>
          <ac:spMkLst>
            <pc:docMk/>
            <pc:sldMk cId="3136398918" sldId="273"/>
            <ac:spMk id="17" creationId="{DED49A42-0A17-8B13-CA4D-243B51CA2255}"/>
          </ac:spMkLst>
        </pc:spChg>
        <pc:spChg chg="add mod">
          <ac:chgData name="Sudvarg, Marion" userId="2bb9b31b-5f3c-4f72-8e1f-41eb276ee9c6" providerId="ADAL" clId="{31021B10-09B2-4437-B3BA-FE8A29831BFF}" dt="2022-05-31T05:08:42.852" v="13564" actId="122"/>
          <ac:spMkLst>
            <pc:docMk/>
            <pc:sldMk cId="3136398918" sldId="273"/>
            <ac:spMk id="22" creationId="{DE59255C-2C8B-2A9A-72F4-8A53468B9DF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7" creationId="{86BC2116-1244-FA89-CD83-ADF5A455B9E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8" creationId="{A57BF209-D29E-5032-3638-C13F80C5655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29" creationId="{48251108-CC68-F3F0-2916-1EDD18DCBCA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0" creationId="{5F532E65-73DD-2B35-B91D-9E78E3C8958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1" creationId="{C15F88ED-714C-CF80-94F8-392960E5770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2" creationId="{3C187CD0-AD17-4888-416A-51F6E31D21A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3" creationId="{87A75754-3E72-518B-6092-465B6F2C1C94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4" creationId="{C40FE2EE-4BDF-5B4A-A13A-CA0DD66753F7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5" creationId="{72A14699-49E4-0129-4BA2-1A23398E16B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6" creationId="{F2F3F207-017A-BB2E-DE39-333CE621155B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7" creationId="{EADE603F-3935-EF86-C39A-DF58291CE6E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8" creationId="{BDF99DB0-3701-8655-FBB2-095ACFAFBF7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39" creationId="{4423E5E0-08A8-D41F-1322-C2BD02FA0BB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0" creationId="{8679EA13-F540-CD6F-1161-90B9AF7B169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1" creationId="{D63C8FA1-A68E-9CA0-CDB6-842984E8BE9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2" creationId="{C9266A88-7AE6-D92F-6BFA-8CFE91C5E105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3" creationId="{D93EC7ED-AB35-281E-3FF4-63C4A863B32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4" creationId="{CF0593E0-B0AD-F3E8-C5D8-45E982A35A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5" creationId="{E969BA5C-4564-A47C-57BE-2964B9FFE20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6" creationId="{CF57E376-A68F-B2B2-E142-FE4C24B424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7" creationId="{BB288B1A-8972-2F09-61A4-A032CEAE8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8" creationId="{DA2D7CC1-0011-A89F-C9BC-CA05431827D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49" creationId="{77555E2C-0D8C-0AB9-C0F9-4360D7EFCC8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0" creationId="{D8041A3B-D800-8526-9839-09CEC5879921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1" creationId="{0EBE23C5-79F3-ED9A-0F09-78BF26BE0FA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2" creationId="{A2FC005F-C3EF-1892-69E5-86D81C9A9E7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3" creationId="{5E1345CC-F9CC-40C6-93B3-F6E60786E620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4" creationId="{4BA85C64-02A3-D506-74F6-E15487C6C2DC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5" creationId="{C6044B55-18A4-233B-AF60-5ED581302B86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6" creationId="{915D2A98-3297-BD15-C9F6-556D85AD6A2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7" creationId="{AA98E536-BE63-4464-CE21-8804765D330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8" creationId="{C04BCA2A-AFA9-417E-4916-6F94B45F2013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59" creationId="{C5F6D95A-F985-3E74-A61A-3B64F21D0C2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0" creationId="{BFA1415C-F8BE-E1B9-829A-AF5AEDD1497E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1" creationId="{FC7D590C-50F1-F04E-5F6F-F5F8310B7D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2" creationId="{0C61BE7A-9AB9-3D53-2630-7D7A062F49D2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3" creationId="{D1AFC086-A653-2186-C131-7DA324382709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4" creationId="{6E8B7DBC-AE12-C4D7-7994-D1549373064F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5" creationId="{01CF5051-2A34-9CF2-4B9C-65B30D47F5E8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6" creationId="{276871A8-3CC7-8FA8-BCEE-D7BAE70119D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67" creationId="{5FB06409-D2E3-3A3B-5316-28720FC7D226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8" creationId="{13C8AA01-4A60-369D-3C13-95D1D33AB908}"/>
          </ac:spMkLst>
        </pc:spChg>
        <pc:spChg chg="mod topLvl">
          <ac:chgData name="Sudvarg, Marion" userId="2bb9b31b-5f3c-4f72-8e1f-41eb276ee9c6" providerId="ADAL" clId="{31021B10-09B2-4437-B3BA-FE8A29831BFF}" dt="2022-05-07T14:26:30.181" v="2424" actId="164"/>
          <ac:spMkLst>
            <pc:docMk/>
            <pc:sldMk cId="3136398918" sldId="273"/>
            <ac:spMk id="69" creationId="{EAB55A22-1F02-CDF0-7EFD-5BF469B5B960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0" creationId="{DE7B808B-732F-01FE-7F2C-F41AEF12631D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1" creationId="{E1216DC6-2A0E-5808-3172-90EBD74BCE60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2" creationId="{B8C2BEDE-1D33-88D4-0821-5A9DE8F4B82A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73" creationId="{002AE530-3FE5-A86C-9E42-C99B03D0A407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4" creationId="{03072712-AF1E-1093-10D0-C776B417AA3B}"/>
          </ac:spMkLst>
        </pc:spChg>
        <pc:spChg chg="mod topLvl">
          <ac:chgData name="Sudvarg, Marion" userId="2bb9b31b-5f3c-4f72-8e1f-41eb276ee9c6" providerId="ADAL" clId="{31021B10-09B2-4437-B3BA-FE8A29831BFF}" dt="2022-05-07T14:27:01.486" v="2429" actId="164"/>
          <ac:spMkLst>
            <pc:docMk/>
            <pc:sldMk cId="3136398918" sldId="273"/>
            <ac:spMk id="75" creationId="{F67B6820-BEA6-790C-F8F1-405F6CDB9352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6" creationId="{2A9A97F6-5046-123B-2FC7-DA411D729C48}"/>
          </ac:spMkLst>
        </pc:spChg>
        <pc:spChg chg="mod topLvl">
          <ac:chgData name="Sudvarg, Marion" userId="2bb9b31b-5f3c-4f72-8e1f-41eb276ee9c6" providerId="ADAL" clId="{31021B10-09B2-4437-B3BA-FE8A29831BFF}" dt="2022-05-07T14:27:06.883" v="2430" actId="164"/>
          <ac:spMkLst>
            <pc:docMk/>
            <pc:sldMk cId="3136398918" sldId="273"/>
            <ac:spMk id="77" creationId="{EDF791C8-41C9-4E11-30AE-52FA3E145BFA}"/>
          </ac:spMkLst>
        </pc:spChg>
        <pc:spChg chg="mod topLvl">
          <ac:chgData name="Sudvarg, Marion" userId="2bb9b31b-5f3c-4f72-8e1f-41eb276ee9c6" providerId="ADAL" clId="{31021B10-09B2-4437-B3BA-FE8A29831BFF}" dt="2022-05-31T05:10:19.728" v="13573" actId="164"/>
          <ac:spMkLst>
            <pc:docMk/>
            <pc:sldMk cId="3136398918" sldId="273"/>
            <ac:spMk id="78" creationId="{4E52DF52-7774-6B86-3B1C-8C93DFE270F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79" creationId="{3A37B9DB-3135-92F3-674E-5B856B1F3CC2}"/>
          </ac:spMkLst>
        </pc:spChg>
        <pc:spChg chg="mod topLvl">
          <ac:chgData name="Sudvarg, Marion" userId="2bb9b31b-5f3c-4f72-8e1f-41eb276ee9c6" providerId="ADAL" clId="{31021B10-09B2-4437-B3BA-FE8A29831BFF}" dt="2022-05-07T14:26:51.534" v="2427" actId="164"/>
          <ac:spMkLst>
            <pc:docMk/>
            <pc:sldMk cId="3136398918" sldId="273"/>
            <ac:spMk id="80" creationId="{239E48EF-E73F-BA0D-A522-9A04A3404FB3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1" creationId="{D8E50487-4D14-5B52-08BF-24323861FCA7}"/>
          </ac:spMkLst>
        </pc:spChg>
        <pc:spChg chg="mod topLvl">
          <ac:chgData name="Sudvarg, Marion" userId="2bb9b31b-5f3c-4f72-8e1f-41eb276ee9c6" providerId="ADAL" clId="{31021B10-09B2-4437-B3BA-FE8A29831BFF}" dt="2022-05-07T14:26:58.490" v="2428" actId="164"/>
          <ac:spMkLst>
            <pc:docMk/>
            <pc:sldMk cId="3136398918" sldId="273"/>
            <ac:spMk id="82" creationId="{99672262-9C75-904C-E3A5-E104942AB720}"/>
          </ac:spMkLst>
        </pc:spChg>
        <pc:spChg chg="add del">
          <ac:chgData name="Sudvarg, Marion" userId="2bb9b31b-5f3c-4f72-8e1f-41eb276ee9c6" providerId="ADAL" clId="{31021B10-09B2-4437-B3BA-FE8A29831BFF}" dt="2022-05-31T05:07:26.153" v="13549" actId="22"/>
          <ac:spMkLst>
            <pc:docMk/>
            <pc:sldMk cId="3136398918" sldId="273"/>
            <ac:spMk id="84" creationId="{5F373303-5773-AF4F-29F1-B0AB1581D5B5}"/>
          </ac:spMkLst>
        </pc:spChg>
        <pc:spChg chg="add del">
          <ac:chgData name="Sudvarg, Marion" userId="2bb9b31b-5f3c-4f72-8e1f-41eb276ee9c6" providerId="ADAL" clId="{31021B10-09B2-4437-B3BA-FE8A29831BFF}" dt="2022-05-31T05:07:31.324" v="13551" actId="22"/>
          <ac:spMkLst>
            <pc:docMk/>
            <pc:sldMk cId="3136398918" sldId="273"/>
            <ac:spMk id="89" creationId="{B7E8BE43-A678-CE4C-6D2C-06E2A69976B0}"/>
          </ac:spMkLst>
        </pc:spChg>
        <pc:spChg chg="add mod">
          <ac:chgData name="Sudvarg, Marion" userId="2bb9b31b-5f3c-4f72-8e1f-41eb276ee9c6" providerId="ADAL" clId="{31021B10-09B2-4437-B3BA-FE8A29831BFF}" dt="2022-05-31T05:08:55.985" v="13566" actId="1036"/>
          <ac:spMkLst>
            <pc:docMk/>
            <pc:sldMk cId="3136398918" sldId="273"/>
            <ac:spMk id="90" creationId="{0E0393E9-2393-3738-0B44-81128755A279}"/>
          </ac:spMkLst>
        </pc:spChg>
        <pc:grpChg chg="mod">
          <ac:chgData name="Sudvarg, Marion" userId="2bb9b31b-5f3c-4f72-8e1f-41eb276ee9c6" providerId="ADAL" clId="{31021B10-09B2-4437-B3BA-FE8A29831BFF}" dt="2022-05-07T14:24:44.430" v="2408" actId="338"/>
          <ac:grpSpMkLst>
            <pc:docMk/>
            <pc:sldMk cId="3136398918" sldId="27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31T05:11:52.946" v="13580" actId="167"/>
          <ac:grpSpMkLst>
            <pc:docMk/>
            <pc:sldMk cId="3136398918" sldId="273"/>
            <ac:grpSpMk id="16" creationId="{1AE1C737-EB42-09FB-EDF6-CD126C29B972}"/>
          </ac:grpSpMkLst>
        </pc:grpChg>
        <pc:grpChg chg="del mod">
          <ac:chgData name="Sudvarg, Marion" userId="2bb9b31b-5f3c-4f72-8e1f-41eb276ee9c6" providerId="ADAL" clId="{31021B10-09B2-4437-B3BA-FE8A29831BFF}" dt="2022-05-07T14:26:09.096" v="2421" actId="165"/>
          <ac:grpSpMkLst>
            <pc:docMk/>
            <pc:sldMk cId="3136398918" sldId="273"/>
            <ac:grpSpMk id="26" creationId="{84CB1A08-213B-D78B-2266-09DC6C4D46AF}"/>
          </ac:grpSpMkLst>
        </pc:grpChg>
        <pc:grpChg chg="add mod">
          <ac:chgData name="Sudvarg, Marion" userId="2bb9b31b-5f3c-4f72-8e1f-41eb276ee9c6" providerId="ADAL" clId="{31021B10-09B2-4437-B3BA-FE8A29831BFF}" dt="2022-05-07T14:26:30.181" v="2424" actId="164"/>
          <ac:grpSpMkLst>
            <pc:docMk/>
            <pc:sldMk cId="3136398918" sldId="273"/>
            <ac:grpSpMk id="83" creationId="{E7AE5A4B-2BB7-67F0-90DD-5DF1F4AE35F5}"/>
          </ac:grpSpMkLst>
        </pc:grpChg>
        <pc:grpChg chg="add mod">
          <ac:chgData name="Sudvarg, Marion" userId="2bb9b31b-5f3c-4f72-8e1f-41eb276ee9c6" providerId="ADAL" clId="{31021B10-09B2-4437-B3BA-FE8A29831BFF}" dt="2022-05-07T14:26:44.927" v="2426" actId="164"/>
          <ac:grpSpMkLst>
            <pc:docMk/>
            <pc:sldMk cId="3136398918" sldId="273"/>
            <ac:grpSpMk id="84" creationId="{4325F012-8E2A-AAA1-44E1-BAF586D0F9B3}"/>
          </ac:grpSpMkLst>
        </pc:grpChg>
        <pc:grpChg chg="add mod">
          <ac:chgData name="Sudvarg, Marion" userId="2bb9b31b-5f3c-4f72-8e1f-41eb276ee9c6" providerId="ADAL" clId="{31021B10-09B2-4437-B3BA-FE8A29831BFF}" dt="2022-05-07T14:26:51.534" v="2427" actId="164"/>
          <ac:grpSpMkLst>
            <pc:docMk/>
            <pc:sldMk cId="3136398918" sldId="273"/>
            <ac:grpSpMk id="85" creationId="{09BE1212-3D21-270C-6CEF-0F4B7EEB3DCF}"/>
          </ac:grpSpMkLst>
        </pc:grpChg>
        <pc:grpChg chg="add mod">
          <ac:chgData name="Sudvarg, Marion" userId="2bb9b31b-5f3c-4f72-8e1f-41eb276ee9c6" providerId="ADAL" clId="{31021B10-09B2-4437-B3BA-FE8A29831BFF}" dt="2022-05-07T14:26:58.490" v="2428" actId="164"/>
          <ac:grpSpMkLst>
            <pc:docMk/>
            <pc:sldMk cId="3136398918" sldId="273"/>
            <ac:grpSpMk id="86" creationId="{AABC5AAB-4493-D2F5-A61B-F73E4C22B3D0}"/>
          </ac:grpSpMkLst>
        </pc:grpChg>
        <pc:grpChg chg="add mod">
          <ac:chgData name="Sudvarg, Marion" userId="2bb9b31b-5f3c-4f72-8e1f-41eb276ee9c6" providerId="ADAL" clId="{31021B10-09B2-4437-B3BA-FE8A29831BFF}" dt="2022-05-07T14:27:01.486" v="2429" actId="164"/>
          <ac:grpSpMkLst>
            <pc:docMk/>
            <pc:sldMk cId="3136398918" sldId="273"/>
            <ac:grpSpMk id="87" creationId="{6E5E9433-71A7-AFE8-7C4A-9C9BEFC95AC7}"/>
          </ac:grpSpMkLst>
        </pc:grpChg>
        <pc:grpChg chg="add mod">
          <ac:chgData name="Sudvarg, Marion" userId="2bb9b31b-5f3c-4f72-8e1f-41eb276ee9c6" providerId="ADAL" clId="{31021B10-09B2-4437-B3BA-FE8A29831BFF}" dt="2022-05-07T14:27:06.883" v="2430" actId="164"/>
          <ac:grpSpMkLst>
            <pc:docMk/>
            <pc:sldMk cId="3136398918" sldId="273"/>
            <ac:grpSpMk id="88" creationId="{17C09286-D01A-9B88-74A8-F0A684FD2FEE}"/>
          </ac:grpSpMkLst>
        </pc:grpChg>
        <pc:graphicFrameChg chg="add del mod modGraphic">
          <ac:chgData name="Sudvarg, Marion" userId="2bb9b31b-5f3c-4f72-8e1f-41eb276ee9c6" providerId="ADAL" clId="{31021B10-09B2-4437-B3BA-FE8A29831BFF}" dt="2022-05-07T14:24:26.417" v="2406" actId="478"/>
          <ac:graphicFrameMkLst>
            <pc:docMk/>
            <pc:sldMk cId="3136398918" sldId="273"/>
            <ac:graphicFrameMk id="23" creationId="{405F3CE1-654F-A628-BA5F-FAA8EF6BED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07T14:19:11.424" v="2352"/>
          <ac:graphicFrameMkLst>
            <pc:docMk/>
            <pc:sldMk cId="3136398918" sldId="273"/>
            <ac:graphicFrameMk id="24" creationId="{50A93A7A-1B74-51D8-A214-052B4649E924}"/>
          </ac:graphicFrameMkLst>
        </pc:graphicFrameChg>
        <pc:picChg chg="del mod">
          <ac:chgData name="Sudvarg, Marion" userId="2bb9b31b-5f3c-4f72-8e1f-41eb276ee9c6" providerId="ADAL" clId="{31021B10-09B2-4437-B3BA-FE8A29831BFF}" dt="2022-05-07T14:24:44.430" v="2408" actId="338"/>
          <ac:picMkLst>
            <pc:docMk/>
            <pc:sldMk cId="3136398918" sldId="273"/>
            <ac:picMk id="25" creationId="{A1AACB1B-20F4-9220-8CF3-DEA0DAE9ADC2}"/>
          </ac:picMkLst>
        </pc:pic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0" creationId="{FC51B629-878A-4FFF-D9C0-CCEF88D97551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1" creationId="{19B29221-CCA5-39BE-5B23-CB1AAC0477C0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2" creationId="{E35EFC52-0645-EEE8-85F0-4809E618B8DA}"/>
          </ac:cxnSpMkLst>
        </pc:cxnChg>
        <pc:cxnChg chg="add mod">
          <ac:chgData name="Sudvarg, Marion" userId="2bb9b31b-5f3c-4f72-8e1f-41eb276ee9c6" providerId="ADAL" clId="{31021B10-09B2-4437-B3BA-FE8A29831BFF}" dt="2022-05-07T14:24:44.430" v="2408" actId="338"/>
          <ac:cxnSpMkLst>
            <pc:docMk/>
            <pc:sldMk cId="3136398918" sldId="273"/>
            <ac:cxnSpMk id="13" creationId="{F83A7880-9DBC-4B77-2455-6AE79D19EFCD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8" creationId="{550C58AD-9A28-4B31-87ED-4138B4CD1F9C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19" creationId="{A696B3DC-8C4A-FD65-57F1-8E7AD13FBEDE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0" creationId="{54FBFAAE-5E60-E4C3-BC38-31A11C752271}"/>
          </ac:cxnSpMkLst>
        </pc:cxnChg>
        <pc:cxnChg chg="add del mod">
          <ac:chgData name="Sudvarg, Marion" userId="2bb9b31b-5f3c-4f72-8e1f-41eb276ee9c6" providerId="ADAL" clId="{31021B10-09B2-4437-B3BA-FE8A29831BFF}" dt="2022-05-07T14:13:42.276" v="2220"/>
          <ac:cxnSpMkLst>
            <pc:docMk/>
            <pc:sldMk cId="3136398918" sldId="273"/>
            <ac:cxnSpMk id="21" creationId="{205B8114-8FB2-5CEF-C53F-EAE60EA30928}"/>
          </ac:cxnSpMkLst>
        </pc:cxnChg>
      </pc:sldChg>
      <pc:sldChg chg="modSp new mod ord modShow">
        <pc:chgData name="Sudvarg, Marion" userId="2bb9b31b-5f3c-4f72-8e1f-41eb276ee9c6" providerId="ADAL" clId="{31021B10-09B2-4437-B3BA-FE8A29831BFF}" dt="2022-05-31T21:53:06.652" v="18395"/>
        <pc:sldMkLst>
          <pc:docMk/>
          <pc:sldMk cId="4143601439" sldId="274"/>
        </pc:sldMkLst>
        <pc:spChg chg="mod">
          <ac:chgData name="Sudvarg, Marion" userId="2bb9b31b-5f3c-4f72-8e1f-41eb276ee9c6" providerId="ADAL" clId="{31021B10-09B2-4437-B3BA-FE8A29831BFF}" dt="2022-05-06T20:17:33.497" v="1402" actId="20577"/>
          <ac:spMkLst>
            <pc:docMk/>
            <pc:sldMk cId="4143601439" sldId="274"/>
            <ac:spMk id="2" creationId="{0A92F86A-EFBA-FC67-CBC0-DEE571644711}"/>
          </ac:spMkLst>
        </pc:spChg>
        <pc:spChg chg="mod">
          <ac:chgData name="Sudvarg, Marion" userId="2bb9b31b-5f3c-4f72-8e1f-41eb276ee9c6" providerId="ADAL" clId="{31021B10-09B2-4437-B3BA-FE8A29831BFF}" dt="2022-05-14T04:48:13.192" v="6765" actId="6549"/>
          <ac:spMkLst>
            <pc:docMk/>
            <pc:sldMk cId="4143601439" sldId="274"/>
            <ac:spMk id="3" creationId="{6E25581E-142E-B0AC-2442-C64EDDCEA869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4:43:26.442" v="6757" actId="47"/>
        <pc:sldMkLst>
          <pc:docMk/>
          <pc:sldMk cId="622760834" sldId="275"/>
        </pc:sldMkLst>
        <pc:spChg chg="mod">
          <ac:chgData name="Sudvarg, Marion" userId="2bb9b31b-5f3c-4f72-8e1f-41eb276ee9c6" providerId="ADAL" clId="{31021B10-09B2-4437-B3BA-FE8A29831BFF}" dt="2022-05-06T20:18:27.541" v="1415" actId="207"/>
          <ac:spMkLst>
            <pc:docMk/>
            <pc:sldMk cId="622760834" sldId="275"/>
            <ac:spMk id="3" creationId="{71702CEB-3F33-3388-8C23-6BF848233344}"/>
          </ac:spMkLst>
        </pc:spChg>
      </pc:sldChg>
      <pc:sldChg chg="add del ord">
        <pc:chgData name="Sudvarg, Marion" userId="2bb9b31b-5f3c-4f72-8e1f-41eb276ee9c6" providerId="ADAL" clId="{31021B10-09B2-4437-B3BA-FE8A29831BFF}" dt="2022-05-06T20:17:47.078" v="1406" actId="47"/>
        <pc:sldMkLst>
          <pc:docMk/>
          <pc:sldMk cId="2609572599" sldId="275"/>
        </pc:sldMkLst>
      </pc:sldChg>
      <pc:sldChg chg="add del ord">
        <pc:chgData name="Sudvarg, Marion" userId="2bb9b31b-5f3c-4f72-8e1f-41eb276ee9c6" providerId="ADAL" clId="{31021B10-09B2-4437-B3BA-FE8A29831BFF}" dt="2022-05-06T20:18:17.549" v="1410" actId="47"/>
        <pc:sldMkLst>
          <pc:docMk/>
          <pc:sldMk cId="2853247954" sldId="275"/>
        </pc:sldMkLst>
      </pc:sldChg>
      <pc:sldChg chg="modSp new mod modNotesTx">
        <pc:chgData name="Sudvarg, Marion" userId="2bb9b31b-5f3c-4f72-8e1f-41eb276ee9c6" providerId="ADAL" clId="{31021B10-09B2-4437-B3BA-FE8A29831BFF}" dt="2022-05-31T21:16:13.240" v="16486" actId="20577"/>
        <pc:sldMkLst>
          <pc:docMk/>
          <pc:sldMk cId="3456189561" sldId="276"/>
        </pc:sldMkLst>
        <pc:spChg chg="mod">
          <ac:chgData name="Sudvarg, Marion" userId="2bb9b31b-5f3c-4f72-8e1f-41eb276ee9c6" providerId="ADAL" clId="{31021B10-09B2-4437-B3BA-FE8A29831BFF}" dt="2022-05-20T19:08:26.610" v="12191" actId="20578"/>
          <ac:spMkLst>
            <pc:docMk/>
            <pc:sldMk cId="3456189561" sldId="276"/>
            <ac:spMk id="3" creationId="{C377E07D-BCBE-F87C-DD32-CF06D8C1828D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00.910" v="18393"/>
        <pc:sldMkLst>
          <pc:docMk/>
          <pc:sldMk cId="3289021694" sldId="277"/>
        </pc:sldMkLst>
      </pc:sldChg>
      <pc:sldChg chg="addSp delSp modSp mod modAnim modNotesTx">
        <pc:chgData name="Sudvarg, Marion" userId="2bb9b31b-5f3c-4f72-8e1f-41eb276ee9c6" providerId="ADAL" clId="{31021B10-09B2-4437-B3BA-FE8A29831BFF}" dt="2022-06-02T02:54:32.352" v="19020" actId="27636"/>
        <pc:sldMkLst>
          <pc:docMk/>
          <pc:sldMk cId="221596001" sldId="278"/>
        </pc:sldMkLst>
        <pc:spChg chg="mod">
          <ac:chgData name="Sudvarg, Marion" userId="2bb9b31b-5f3c-4f72-8e1f-41eb276ee9c6" providerId="ADAL" clId="{31021B10-09B2-4437-B3BA-FE8A29831BFF}" dt="2022-05-20T19:14:14.342" v="12763" actId="14100"/>
          <ac:spMkLst>
            <pc:docMk/>
            <pc:sldMk cId="221596001" sldId="278"/>
            <ac:spMk id="3" creationId="{528D4E5C-87DE-3833-3F9C-1188752E7A07}"/>
          </ac:spMkLst>
        </pc:spChg>
        <pc:spChg chg="mod">
          <ac:chgData name="Sudvarg, Marion" userId="2bb9b31b-5f3c-4f72-8e1f-41eb276ee9c6" providerId="ADAL" clId="{31021B10-09B2-4437-B3BA-FE8A29831BFF}" dt="2022-06-02T02:54:32.352" v="19020" actId="27636"/>
          <ac:spMkLst>
            <pc:docMk/>
            <pc:sldMk cId="221596001" sldId="278"/>
            <ac:spMk id="6" creationId="{9D890F1A-C48C-9F39-5DD8-E230812E3A37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221596001" sldId="278"/>
            <ac:spMk id="17" creationId="{F9FCDDB5-3B14-7B07-6370-FB150599AAD9}"/>
          </ac:spMkLst>
        </pc:spChg>
        <pc:spChg chg="add del mod">
          <ac:chgData name="Sudvarg, Marion" userId="2bb9b31b-5f3c-4f72-8e1f-41eb276ee9c6" providerId="ADAL" clId="{31021B10-09B2-4437-B3BA-FE8A29831BFF}" dt="2022-05-20T19:14:15.260" v="12765" actId="478"/>
          <ac:spMkLst>
            <pc:docMk/>
            <pc:sldMk cId="221596001" sldId="278"/>
            <ac:spMk id="19" creationId="{1D1B3CC7-98D5-62F8-18AB-C5811D5A1F61}"/>
          </ac:spMkLst>
        </pc:spChg>
        <pc:spChg chg="add del mod">
          <ac:chgData name="Sudvarg, Marion" userId="2bb9b31b-5f3c-4f72-8e1f-41eb276ee9c6" providerId="ADAL" clId="{31021B10-09B2-4437-B3BA-FE8A29831BFF}" dt="2022-05-20T19:14:14.760" v="12764"/>
          <ac:spMkLst>
            <pc:docMk/>
            <pc:sldMk cId="221596001" sldId="278"/>
            <ac:spMk id="20" creationId="{A6FC3EDB-EE33-C0E0-F92E-B644B63C473E}"/>
          </ac:spMkLst>
        </pc:spChg>
      </pc:sldChg>
      <pc:sldChg chg="add del">
        <pc:chgData name="Sudvarg, Marion" userId="2bb9b31b-5f3c-4f72-8e1f-41eb276ee9c6" providerId="ADAL" clId="{31021B10-09B2-4437-B3BA-FE8A29831BFF}" dt="2022-05-07T14:24:49.905" v="2410"/>
        <pc:sldMkLst>
          <pc:docMk/>
          <pc:sldMk cId="1702596370" sldId="278"/>
        </pc:sldMkLst>
      </pc:sldChg>
      <pc:sldChg chg="addSp modSp mod modAnim">
        <pc:chgData name="Sudvarg, Marion" userId="2bb9b31b-5f3c-4f72-8e1f-41eb276ee9c6" providerId="ADAL" clId="{31021B10-09B2-4437-B3BA-FE8A29831BFF}" dt="2022-06-01T04:49:36.382" v="18908"/>
        <pc:sldMkLst>
          <pc:docMk/>
          <pc:sldMk cId="3569286275" sldId="282"/>
        </pc:sldMkLst>
        <pc:spChg chg="mod">
          <ac:chgData name="Sudvarg, Marion" userId="2bb9b31b-5f3c-4f72-8e1f-41eb276ee9c6" providerId="ADAL" clId="{31021B10-09B2-4437-B3BA-FE8A29831BFF}" dt="2022-06-01T04:48:25.152" v="18895" actId="20577"/>
          <ac:spMkLst>
            <pc:docMk/>
            <pc:sldMk cId="3569286275" sldId="282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1:17.341" v="12003" actId="20577"/>
          <ac:spMkLst>
            <pc:docMk/>
            <pc:sldMk cId="3569286275" sldId="282"/>
            <ac:spMk id="15" creationId="{B6636B2F-20F9-EB17-ACCD-0F3FF077D51D}"/>
          </ac:spMkLst>
        </pc:spChg>
        <pc:spChg chg="add mod">
          <ac:chgData name="Sudvarg, Marion" userId="2bb9b31b-5f3c-4f72-8e1f-41eb276ee9c6" providerId="ADAL" clId="{31021B10-09B2-4437-B3BA-FE8A29831BFF}" dt="2022-06-01T04:48:36.054" v="18898" actId="1076"/>
          <ac:spMkLst>
            <pc:docMk/>
            <pc:sldMk cId="3569286275" sldId="282"/>
            <ac:spMk id="22" creationId="{60BF98A9-4DDC-4914-2FC2-29354A503F41}"/>
          </ac:spMkLst>
        </pc:spChg>
        <pc:spChg chg="mod">
          <ac:chgData name="Sudvarg, Marion" userId="2bb9b31b-5f3c-4f72-8e1f-41eb276ee9c6" providerId="ADAL" clId="{31021B10-09B2-4437-B3BA-FE8A29831BFF}" dt="2022-05-20T18:50:14.857" v="11992"/>
          <ac:spMkLst>
            <pc:docMk/>
            <pc:sldMk cId="3569286275" sldId="282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1:22.978" v="12007" actId="20577"/>
          <ac:spMkLst>
            <pc:docMk/>
            <pc:sldMk cId="3569286275" sldId="282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8:50:17.869" v="11993" actId="1037"/>
          <ac:spMkLst>
            <pc:docMk/>
            <pc:sldMk cId="3569286275" sldId="282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8:52:15.472" v="12028" actId="1076"/>
          <ac:spMkLst>
            <pc:docMk/>
            <pc:sldMk cId="3569286275" sldId="282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8:50:20.979" v="11994" actId="1037"/>
          <ac:spMkLst>
            <pc:docMk/>
            <pc:sldMk cId="3569286275" sldId="282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8:52:08.929" v="12027" actId="1076"/>
          <ac:spMkLst>
            <pc:docMk/>
            <pc:sldMk cId="3569286275" sldId="282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8:50:37.191" v="11997" actId="1076"/>
          <ac:spMkLst>
            <pc:docMk/>
            <pc:sldMk cId="3569286275" sldId="282"/>
            <ac:spMk id="94" creationId="{D43960B7-A168-1862-7970-84C7499A6D99}"/>
          </ac:spMkLst>
        </pc:spChg>
      </pc:sldChg>
      <pc:sldChg chg="modSp mod ord modTransition modAnim">
        <pc:chgData name="Sudvarg, Marion" userId="2bb9b31b-5f3c-4f72-8e1f-41eb276ee9c6" providerId="ADAL" clId="{31021B10-09B2-4437-B3BA-FE8A29831BFF}" dt="2022-05-31T21:07:37.024" v="16441" actId="20577"/>
        <pc:sldMkLst>
          <pc:docMk/>
          <pc:sldMk cId="975707717" sldId="283"/>
        </pc:sldMkLst>
        <pc:spChg chg="mod">
          <ac:chgData name="Sudvarg, Marion" userId="2bb9b31b-5f3c-4f72-8e1f-41eb276ee9c6" providerId="ADAL" clId="{31021B10-09B2-4437-B3BA-FE8A29831BFF}" dt="2022-05-31T21:07:37.024" v="16441" actId="20577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20T18:53:41.724" v="12031" actId="313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20T18:54:25.169" v="12048" actId="313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2.461" v="12032" actId="313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07.438" v="12183" actId="1037"/>
          <ac:spMkLst>
            <pc:docMk/>
            <pc:sldMk cId="975707717" sldId="283"/>
            <ac:spMk id="94" creationId="{D43960B7-A168-1862-7970-84C7499A6D99}"/>
          </ac:spMkLst>
        </pc:spChg>
      </pc:sldChg>
      <pc:sldChg chg="modSp mod modTransition modAnim">
        <pc:chgData name="Sudvarg, Marion" userId="2bb9b31b-5f3c-4f72-8e1f-41eb276ee9c6" providerId="ADAL" clId="{31021B10-09B2-4437-B3BA-FE8A29831BFF}" dt="2022-05-31T05:06:35.267" v="13536" actId="20577"/>
        <pc:sldMkLst>
          <pc:docMk/>
          <pc:sldMk cId="3764540027" sldId="284"/>
        </pc:sldMkLst>
        <pc:spChg chg="mod">
          <ac:chgData name="Sudvarg, Marion" userId="2bb9b31b-5f3c-4f72-8e1f-41eb276ee9c6" providerId="ADAL" clId="{31021B10-09B2-4437-B3BA-FE8A29831BFF}" dt="2022-05-13T21:00:10.049" v="4391" actId="20577"/>
          <ac:spMkLst>
            <pc:docMk/>
            <pc:sldMk cId="3764540027" sldId="284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32.590" v="13534" actId="20577"/>
          <ac:spMkLst>
            <pc:docMk/>
            <pc:sldMk cId="3764540027" sldId="284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46.013" v="12035" actId="313"/>
          <ac:spMkLst>
            <pc:docMk/>
            <pc:sldMk cId="3764540027" sldId="284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0.069" v="13532" actId="20577"/>
          <ac:spMkLst>
            <pc:docMk/>
            <pc:sldMk cId="3764540027" sldId="284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35.267" v="13536" actId="20577"/>
          <ac:spMkLst>
            <pc:docMk/>
            <pc:sldMk cId="3764540027" sldId="284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20T18:54:27.457" v="12052" actId="313"/>
          <ac:spMkLst>
            <pc:docMk/>
            <pc:sldMk cId="3764540027" sldId="284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8:53:46.569" v="12036" actId="313"/>
          <ac:spMkLst>
            <pc:docMk/>
            <pc:sldMk cId="3764540027" sldId="284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7:21.988" v="12184" actId="1037"/>
          <ac:spMkLst>
            <pc:docMk/>
            <pc:sldMk cId="3764540027" sldId="284"/>
            <ac:spMk id="94" creationId="{D43960B7-A168-1862-7970-84C7499A6D99}"/>
          </ac:spMkLst>
        </pc:spChg>
      </pc:sldChg>
      <pc:sldChg chg="modSp mod modAnim">
        <pc:chgData name="Sudvarg, Marion" userId="2bb9b31b-5f3c-4f72-8e1f-41eb276ee9c6" providerId="ADAL" clId="{31021B10-09B2-4437-B3BA-FE8A29831BFF}" dt="2022-05-31T05:06:49.188" v="13546" actId="20577"/>
        <pc:sldMkLst>
          <pc:docMk/>
          <pc:sldMk cId="2834458249" sldId="285"/>
        </pc:sldMkLst>
        <pc:spChg chg="mod">
          <ac:chgData name="Sudvarg, Marion" userId="2bb9b31b-5f3c-4f72-8e1f-41eb276ee9c6" providerId="ADAL" clId="{31021B10-09B2-4437-B3BA-FE8A29831BFF}" dt="2022-05-13T21:00:17.632" v="4395" actId="20577"/>
          <ac:spMkLst>
            <pc:docMk/>
            <pc:sldMk cId="2834458249" sldId="285"/>
            <ac:spMk id="3" creationId="{426AEF74-A240-B91B-42BC-53A85E5E3777}"/>
          </ac:spMkLst>
        </pc:spChg>
        <pc:spChg chg="mod">
          <ac:chgData name="Sudvarg, Marion" userId="2bb9b31b-5f3c-4f72-8e1f-41eb276ee9c6" providerId="ADAL" clId="{31021B10-09B2-4437-B3BA-FE8A29831BFF}" dt="2022-05-31T05:06:49.188" v="13546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Sudvarg, Marion" userId="2bb9b31b-5f3c-4f72-8e1f-41eb276ee9c6" providerId="ADAL" clId="{31021B10-09B2-4437-B3BA-FE8A29831BFF}" dt="2022-05-31T05:06:41.147" v="13540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Sudvarg, Marion" userId="2bb9b31b-5f3c-4f72-8e1f-41eb276ee9c6" providerId="ADAL" clId="{31021B10-09B2-4437-B3BA-FE8A29831BFF}" dt="2022-05-20T18:53:51.552" v="12041" actId="313"/>
          <ac:spMkLst>
            <pc:docMk/>
            <pc:sldMk cId="2834458249" sldId="285"/>
            <ac:spMk id="15" creationId="{B6636B2F-20F9-EB17-ACCD-0F3FF077D51D}"/>
          </ac:spMkLst>
        </pc:spChg>
        <pc:spChg chg="mod">
          <ac:chgData name="Sudvarg, Marion" userId="2bb9b31b-5f3c-4f72-8e1f-41eb276ee9c6" providerId="ADAL" clId="{31021B10-09B2-4437-B3BA-FE8A29831BFF}" dt="2022-05-31T05:06:39.243" v="13538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5" creationId="{9F86B2D5-0320-1083-28A0-CD776CBFE3E1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6" creationId="{08493E5F-0B0E-90CF-7CEF-8B4A58167A0B}"/>
          </ac:spMkLst>
        </pc:spChg>
        <pc:spChg chg="mod">
          <ac:chgData name="Sudvarg, Marion" userId="2bb9b31b-5f3c-4f72-8e1f-41eb276ee9c6" providerId="ADAL" clId="{31021B10-09B2-4437-B3BA-FE8A29831BFF}" dt="2022-05-31T05:06:44.488" v="13542" actId="20577"/>
          <ac:spMkLst>
            <pc:docMk/>
            <pc:sldMk cId="2834458249" sldId="285"/>
            <ac:spMk id="27" creationId="{32643A38-1AB4-FE85-E7CE-7DC44C6D275A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8" creationId="{2012BE67-F0FB-7294-E2BB-A86850B2B427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29" creationId="{5C3D9EF6-76C2-7D5A-3B14-1F2167F74F3A}"/>
          </ac:spMkLst>
        </pc:spChg>
        <pc:spChg chg="mod">
          <ac:chgData name="Sudvarg, Marion" userId="2bb9b31b-5f3c-4f72-8e1f-41eb276ee9c6" providerId="ADAL" clId="{31021B10-09B2-4437-B3BA-FE8A29831BFF}" dt="2022-05-31T05:06:46.981" v="13544" actId="20577"/>
          <ac:spMkLst>
            <pc:docMk/>
            <pc:sldMk cId="2834458249" sldId="285"/>
            <ac:spMk id="31" creationId="{34077615-7A1F-23DA-7F68-C0055B47A0AB}"/>
          </ac:spMkLst>
        </pc:spChg>
        <pc:spChg chg="mod">
          <ac:chgData name="Sudvarg, Marion" userId="2bb9b31b-5f3c-4f72-8e1f-41eb276ee9c6" providerId="ADAL" clId="{31021B10-09B2-4437-B3BA-FE8A29831BFF}" dt="2022-05-20T18:53:54.184" v="12047" actId="313"/>
          <ac:spMkLst>
            <pc:docMk/>
            <pc:sldMk cId="2834458249" sldId="285"/>
            <ac:spMk id="32" creationId="{997D5615-E40B-4CFB-E125-8445DB7BA556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34" creationId="{BC9FF74B-22BF-C560-C335-EBA9C24CD2B8}"/>
          </ac:spMkLst>
        </pc:spChg>
        <pc:spChg chg="mod">
          <ac:chgData name="Sudvarg, Marion" userId="2bb9b31b-5f3c-4f72-8e1f-41eb276ee9c6" providerId="ADAL" clId="{31021B10-09B2-4437-B3BA-FE8A29831BFF}" dt="2022-05-20T18:54:30.395" v="12058" actId="313"/>
          <ac:spMkLst>
            <pc:docMk/>
            <pc:sldMk cId="2834458249" sldId="285"/>
            <ac:spMk id="84" creationId="{E208E921-11FA-BDA0-C461-8D9551F5EC1B}"/>
          </ac:spMkLst>
        </pc:spChg>
        <pc:spChg chg="mod">
          <ac:chgData name="Sudvarg, Marion" userId="2bb9b31b-5f3c-4f72-8e1f-41eb276ee9c6" providerId="ADAL" clId="{31021B10-09B2-4437-B3BA-FE8A29831BFF}" dt="2022-05-20T19:07:43.669" v="12186" actId="1038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0" creationId="{6494B900-946A-3CAC-7E61-AC089F3D54AE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1" creationId="{543E2F4C-5D34-055E-DC04-8482A7087749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2" creationId="{8C956AB1-3DA4-A936-8CDD-A23BB9A7452D}"/>
          </ac:spMkLst>
        </pc:spChg>
        <pc:spChg chg="mod">
          <ac:chgData name="Sudvarg, Marion" userId="2bb9b31b-5f3c-4f72-8e1f-41eb276ee9c6" providerId="ADAL" clId="{31021B10-09B2-4437-B3BA-FE8A29831BFF}" dt="2022-05-20T19:07:36.589" v="12185" actId="1037"/>
          <ac:spMkLst>
            <pc:docMk/>
            <pc:sldMk cId="2834458249" sldId="285"/>
            <ac:spMk id="93" creationId="{38A54C34-DDDE-A9F1-A588-EBD6336C2F55}"/>
          </ac:spMkLst>
        </pc:spChg>
        <pc:spChg chg="mod">
          <ac:chgData name="Sudvarg, Marion" userId="2bb9b31b-5f3c-4f72-8e1f-41eb276ee9c6" providerId="ADAL" clId="{31021B10-09B2-4437-B3BA-FE8A29831BFF}" dt="2022-05-20T19:08:04.884" v="12190" actId="1038"/>
          <ac:spMkLst>
            <pc:docMk/>
            <pc:sldMk cId="2834458249" sldId="285"/>
            <ac:spMk id="94" creationId="{D43960B7-A168-1862-7970-84C7499A6D99}"/>
          </ac:spMkLst>
        </pc:spChg>
      </pc:sldChg>
      <pc:sldChg chg="del">
        <pc:chgData name="Sudvarg, Marion" userId="2bb9b31b-5f3c-4f72-8e1f-41eb276ee9c6" providerId="ADAL" clId="{31021B10-09B2-4437-B3BA-FE8A29831BFF}" dt="2022-05-14T04:43:28.965" v="6758" actId="47"/>
        <pc:sldMkLst>
          <pc:docMk/>
          <pc:sldMk cId="2158852508" sldId="286"/>
        </pc:sldMkLst>
      </pc:sldChg>
      <pc:sldChg chg="addSp delSp modSp mod ord modClrScheme chgLayout modNotesTx">
        <pc:chgData name="Sudvarg, Marion" userId="2bb9b31b-5f3c-4f72-8e1f-41eb276ee9c6" providerId="ADAL" clId="{31021B10-09B2-4437-B3BA-FE8A29831BFF}" dt="2022-05-31T21:22:10.442" v="17090" actId="20577"/>
        <pc:sldMkLst>
          <pc:docMk/>
          <pc:sldMk cId="2524291237" sldId="287"/>
        </pc:sldMkLst>
        <pc:spChg chg="mod ord">
          <ac:chgData name="Sudvarg, Marion" userId="2bb9b31b-5f3c-4f72-8e1f-41eb276ee9c6" providerId="ADAL" clId="{31021B10-09B2-4437-B3BA-FE8A29831BFF}" dt="2022-05-12T01:37:31.471" v="3405" actId="1035"/>
          <ac:spMkLst>
            <pc:docMk/>
            <pc:sldMk cId="2524291237" sldId="287"/>
            <ac:spMk id="2" creationId="{F1B0055E-FB89-A169-FD13-691075E1D4BA}"/>
          </ac:spMkLst>
        </pc:spChg>
        <pc:spChg chg="del mod ord">
          <ac:chgData name="Sudvarg, Marion" userId="2bb9b31b-5f3c-4f72-8e1f-41eb276ee9c6" providerId="ADAL" clId="{31021B10-09B2-4437-B3BA-FE8A29831BFF}" dt="2022-05-12T01:23:06.589" v="2957" actId="700"/>
          <ac:spMkLst>
            <pc:docMk/>
            <pc:sldMk cId="2524291237" sldId="287"/>
            <ac:spMk id="3" creationId="{4FB362CE-CA48-13D9-83BD-570C3C1B6E0C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4" creationId="{7448C57F-2FDF-18D5-2E9E-C19CED72E5FD}"/>
          </ac:spMkLst>
        </pc:spChg>
        <pc:spChg chg="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5" creationId="{87CD08AC-5756-7B3A-68CF-8DFAC750BFAE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6" creationId="{71749080-405C-DFF6-8A36-F4DEA9D4B0EB}"/>
          </ac:spMkLst>
        </pc:spChg>
        <pc:spChg chg="add del mod ord">
          <ac:chgData name="Sudvarg, Marion" userId="2bb9b31b-5f3c-4f72-8e1f-41eb276ee9c6" providerId="ADAL" clId="{31021B10-09B2-4437-B3BA-FE8A29831BFF}" dt="2022-05-12T01:23:11.040" v="2958" actId="700"/>
          <ac:spMkLst>
            <pc:docMk/>
            <pc:sldMk cId="2524291237" sldId="287"/>
            <ac:spMk id="7" creationId="{91B91E29-EE4E-F506-F294-CE3A83E9DB76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8" creationId="{1BC5F2A8-2A4A-691E-3F4E-6386523FBA14}"/>
          </ac:spMkLst>
        </pc:spChg>
        <pc:spChg chg="add del">
          <ac:chgData name="Sudvarg, Marion" userId="2bb9b31b-5f3c-4f72-8e1f-41eb276ee9c6" providerId="ADAL" clId="{31021B10-09B2-4437-B3BA-FE8A29831BFF}" dt="2022-05-20T19:13:46.287" v="12756" actId="22"/>
          <ac:spMkLst>
            <pc:docMk/>
            <pc:sldMk cId="2524291237" sldId="287"/>
            <ac:spMk id="8" creationId="{A40497F6-4D68-45A0-2420-14BD56B263BE}"/>
          </ac:spMkLst>
        </pc:spChg>
        <pc:spChg chg="add mod">
          <ac:chgData name="Sudvarg, Marion" userId="2bb9b31b-5f3c-4f72-8e1f-41eb276ee9c6" providerId="ADAL" clId="{31021B10-09B2-4437-B3BA-FE8A29831BFF}" dt="2022-05-20T19:13:55.421" v="12758" actId="1076"/>
          <ac:spMkLst>
            <pc:docMk/>
            <pc:sldMk cId="2524291237" sldId="287"/>
            <ac:spMk id="9" creationId="{0B5E823B-14A5-E9C2-E172-E07806F6C45D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9" creationId="{1EEA696B-E510-F27F-8DD7-C0E1CBE14E81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0" creationId="{A48AFC80-9B4B-150C-827C-4B8BB42B25BC}"/>
          </ac:spMkLst>
        </pc:spChg>
        <pc:spChg chg="add del mod ord">
          <ac:chgData name="Sudvarg, Marion" userId="2bb9b31b-5f3c-4f72-8e1f-41eb276ee9c6" providerId="ADAL" clId="{31021B10-09B2-4437-B3BA-FE8A29831BFF}" dt="2022-05-12T01:23:21.704" v="2959" actId="700"/>
          <ac:spMkLst>
            <pc:docMk/>
            <pc:sldMk cId="2524291237" sldId="287"/>
            <ac:spMk id="11" creationId="{90EA4906-FF2A-B65E-FBBF-D9C0516ABC45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2" creationId="{CF221047-7B1B-BC4F-6A7A-0353F35F6D66}"/>
          </ac:spMkLst>
        </pc:spChg>
        <pc:spChg chg="add del mod ord">
          <ac:chgData name="Sudvarg, Marion" userId="2bb9b31b-5f3c-4f72-8e1f-41eb276ee9c6" providerId="ADAL" clId="{31021B10-09B2-4437-B3BA-FE8A29831BFF}" dt="2022-05-12T01:26:42.370" v="2989" actId="700"/>
          <ac:spMkLst>
            <pc:docMk/>
            <pc:sldMk cId="2524291237" sldId="287"/>
            <ac:spMk id="13" creationId="{A03698C3-D795-EE98-02D9-FFCD0F2AB0C7}"/>
          </ac:spMkLst>
        </pc:spChg>
        <pc:spChg chg="add mod ord">
          <ac:chgData name="Sudvarg, Marion" userId="2bb9b31b-5f3c-4f72-8e1f-41eb276ee9c6" providerId="ADAL" clId="{31021B10-09B2-4437-B3BA-FE8A29831BFF}" dt="2022-05-12T01:37:50.094" v="3430" actId="20577"/>
          <ac:spMkLst>
            <pc:docMk/>
            <pc:sldMk cId="2524291237" sldId="287"/>
            <ac:spMk id="14" creationId="{71DD5563-CD59-E0A4-938E-2E0DC45B4FB7}"/>
          </ac:spMkLst>
        </pc:spChg>
        <pc:graphicFrameChg chg="add mod modGraphic">
          <ac:chgData name="Sudvarg, Marion" userId="2bb9b31b-5f3c-4f72-8e1f-41eb276ee9c6" providerId="ADAL" clId="{31021B10-09B2-4437-B3BA-FE8A29831BFF}" dt="2022-05-12T01:32:57.268" v="3294" actId="1035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del mod">
        <pc:chgData name="Sudvarg, Marion" userId="2bb9b31b-5f3c-4f72-8e1f-41eb276ee9c6" providerId="ADAL" clId="{31021B10-09B2-4437-B3BA-FE8A29831BFF}" dt="2022-05-12T01:50:31.533" v="4201" actId="47"/>
        <pc:sldMkLst>
          <pc:docMk/>
          <pc:sldMk cId="913454617" sldId="288"/>
        </pc:sldMkLst>
        <pc:spChg chg="mod">
          <ac:chgData name="Sudvarg, Marion" userId="2bb9b31b-5f3c-4f72-8e1f-41eb276ee9c6" providerId="ADAL" clId="{31021B10-09B2-4437-B3BA-FE8A29831BFF}" dt="2022-05-12T01:50:20.815" v="4200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add del mod ord modShow">
        <pc:chgData name="Sudvarg, Marion" userId="2bb9b31b-5f3c-4f72-8e1f-41eb276ee9c6" providerId="ADAL" clId="{31021B10-09B2-4437-B3BA-FE8A29831BFF}" dt="2022-05-14T05:17:08.370" v="7414"/>
        <pc:sldMkLst>
          <pc:docMk/>
          <pc:sldMk cId="4209276646" sldId="289"/>
        </pc:sldMkLst>
        <pc:spChg chg="mod">
          <ac:chgData name="Sudvarg, Marion" userId="2bb9b31b-5f3c-4f72-8e1f-41eb276ee9c6" providerId="ADAL" clId="{31021B10-09B2-4437-B3BA-FE8A29831BFF}" dt="2022-05-13T21:57:03.164" v="4902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Sudvarg, Marion" userId="2bb9b31b-5f3c-4f72-8e1f-41eb276ee9c6" providerId="ADAL" clId="{31021B10-09B2-4437-B3BA-FE8A29831BFF}" dt="2022-05-14T05:16:48.780" v="7410"/>
          <ac:spMkLst>
            <pc:docMk/>
            <pc:sldMk cId="4209276646" sldId="289"/>
            <ac:spMk id="3" creationId="{85D2242B-B5A3-1F2B-325F-4E7E8249BF91}"/>
          </ac:spMkLst>
        </pc:spChg>
      </pc:sldChg>
      <pc:sldChg chg="addSp delSp modSp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2701065689" sldId="290"/>
        </pc:sldMkLst>
        <pc:spChg chg="mod">
          <ac:chgData name="Sudvarg, Marion" userId="2bb9b31b-5f3c-4f72-8e1f-41eb276ee9c6" providerId="ADAL" clId="{31021B10-09B2-4437-B3BA-FE8A29831BFF}" dt="2022-05-14T03:07:06.702" v="6050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14:18.996" v="6021" actId="14100"/>
          <ac:spMkLst>
            <pc:docMk/>
            <pc:sldMk cId="2701065689" sldId="290"/>
            <ac:spMk id="3" creationId="{DC2C356A-7E85-C163-754C-47A5BFAB02B4}"/>
          </ac:spMkLst>
        </pc:spChg>
        <pc:graphicFrameChg chg="add del mod">
          <ac:chgData name="Sudvarg, Marion" userId="2bb9b31b-5f3c-4f72-8e1f-41eb276ee9c6" providerId="ADAL" clId="{31021B10-09B2-4437-B3BA-FE8A29831BFF}" dt="2022-05-13T23:14:36.057" v="6024" actId="478"/>
          <ac:graphicFrameMkLst>
            <pc:docMk/>
            <pc:sldMk cId="2701065689" sldId="290"/>
            <ac:graphicFrameMk id="6" creationId="{11000FA4-B8BF-68B8-C66E-40F2F424D5BE}"/>
          </ac:graphicFrameMkLst>
        </pc:graphicFrameChg>
        <pc:picChg chg="add del mod">
          <ac:chgData name="Sudvarg, Marion" userId="2bb9b31b-5f3c-4f72-8e1f-41eb276ee9c6" providerId="ADAL" clId="{31021B10-09B2-4437-B3BA-FE8A29831BFF}" dt="2022-05-13T23:14:42.323" v="6028" actId="478"/>
          <ac:picMkLst>
            <pc:docMk/>
            <pc:sldMk cId="2701065689" sldId="290"/>
            <ac:picMk id="8" creationId="{49A645B0-11AB-D1EE-FD4D-02D870FB6399}"/>
          </ac:picMkLst>
        </pc:picChg>
        <pc:picChg chg="add del mod">
          <ac:chgData name="Sudvarg, Marion" userId="2bb9b31b-5f3c-4f72-8e1f-41eb276ee9c6" providerId="ADAL" clId="{31021B10-09B2-4437-B3BA-FE8A29831BFF}" dt="2022-05-14T03:07:30.334" v="6081" actId="21"/>
          <ac:picMkLst>
            <pc:docMk/>
            <pc:sldMk cId="2701065689" sldId="290"/>
            <ac:picMk id="10" creationId="{D2EB3812-A5A2-BFDE-9FCE-31027ED33ACD}"/>
          </ac:picMkLst>
        </pc:picChg>
      </pc:sldChg>
      <pc:sldChg chg="modSp del mod ord">
        <pc:chgData name="Sudvarg, Marion" userId="2bb9b31b-5f3c-4f72-8e1f-41eb276ee9c6" providerId="ADAL" clId="{31021B10-09B2-4437-B3BA-FE8A29831BFF}" dt="2022-05-14T05:38:20.511" v="8451" actId="47"/>
        <pc:sldMkLst>
          <pc:docMk/>
          <pc:sldMk cId="2839392003" sldId="291"/>
        </pc:sldMkLst>
        <pc:spChg chg="mod">
          <ac:chgData name="Sudvarg, Marion" userId="2bb9b31b-5f3c-4f72-8e1f-41eb276ee9c6" providerId="ADAL" clId="{31021B10-09B2-4437-B3BA-FE8A29831BFF}" dt="2022-05-13T22:59:42.827" v="5972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del">
        <pc:chgData name="Sudvarg, Marion" userId="2bb9b31b-5f3c-4f72-8e1f-41eb276ee9c6" providerId="ADAL" clId="{31021B10-09B2-4437-B3BA-FE8A29831BFF}" dt="2022-05-14T05:25:16.778" v="7718" actId="47"/>
        <pc:sldMkLst>
          <pc:docMk/>
          <pc:sldMk cId="2895529761" sldId="292"/>
        </pc:sldMkLst>
      </pc:sldChg>
      <pc:sldChg chg="addSp modSp mod modNotesTx">
        <pc:chgData name="Sudvarg, Marion" userId="2bb9b31b-5f3c-4f72-8e1f-41eb276ee9c6" providerId="ADAL" clId="{31021B10-09B2-4437-B3BA-FE8A29831BFF}" dt="2022-06-01T05:04:33.735" v="18989" actId="5793"/>
        <pc:sldMkLst>
          <pc:docMk/>
          <pc:sldMk cId="777324717" sldId="293"/>
        </pc:sldMkLst>
        <pc:spChg chg="mod">
          <ac:chgData name="Sudvarg, Marion" userId="2bb9b31b-5f3c-4f72-8e1f-41eb276ee9c6" providerId="ADAL" clId="{31021B10-09B2-4437-B3BA-FE8A29831BFF}" dt="2022-05-31T05:31:19.407" v="14661" actId="20577"/>
          <ac:spMkLst>
            <pc:docMk/>
            <pc:sldMk cId="777324717" sldId="293"/>
            <ac:spMk id="2" creationId="{A1EF2C29-5036-14DA-86E3-FB3BE477D6E7}"/>
          </ac:spMkLst>
        </pc:spChg>
        <pc:spChg chg="mod">
          <ac:chgData name="Sudvarg, Marion" userId="2bb9b31b-5f3c-4f72-8e1f-41eb276ee9c6" providerId="ADAL" clId="{31021B10-09B2-4437-B3BA-FE8A29831BFF}" dt="2022-06-01T05:04:13.467" v="18948" actId="20577"/>
          <ac:spMkLst>
            <pc:docMk/>
            <pc:sldMk cId="777324717" sldId="293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1:48:40.030" v="18299" actId="1035"/>
          <ac:spMkLst>
            <pc:docMk/>
            <pc:sldMk cId="777324717" sldId="293"/>
            <ac:spMk id="6" creationId="{FEF20741-EE2A-945E-6525-496EDA6331E8}"/>
          </ac:spMkLst>
        </pc:spChg>
      </pc:sldChg>
      <pc:sldChg chg="addSp delSp modSp mod modNotesTx">
        <pc:chgData name="Sudvarg, Marion" userId="2bb9b31b-5f3c-4f72-8e1f-41eb276ee9c6" providerId="ADAL" clId="{31021B10-09B2-4437-B3BA-FE8A29831BFF}" dt="2022-06-02T03:20:19.462" v="20576" actId="20577"/>
        <pc:sldMkLst>
          <pc:docMk/>
          <pc:sldMk cId="96773493" sldId="294"/>
        </pc:sldMkLst>
        <pc:spChg chg="mod">
          <ac:chgData name="Sudvarg, Marion" userId="2bb9b31b-5f3c-4f72-8e1f-41eb276ee9c6" providerId="ADAL" clId="{31021B10-09B2-4437-B3BA-FE8A29831BFF}" dt="2022-05-31T22:12:39.172" v="18813" actId="27636"/>
          <ac:spMkLst>
            <pc:docMk/>
            <pc:sldMk cId="96773493" sldId="294"/>
            <ac:spMk id="2" creationId="{A1EF2C29-5036-14DA-86E3-FB3BE477D6E7}"/>
          </ac:spMkLst>
        </pc:spChg>
        <pc:spChg chg="del">
          <ac:chgData name="Sudvarg, Marion" userId="2bb9b31b-5f3c-4f72-8e1f-41eb276ee9c6" providerId="ADAL" clId="{31021B10-09B2-4437-B3BA-FE8A29831BFF}" dt="2022-05-14T14:33:53.088" v="10275" actId="3680"/>
          <ac:spMkLst>
            <pc:docMk/>
            <pc:sldMk cId="96773493" sldId="294"/>
            <ac:spMk id="3" creationId="{5A956877-714E-7998-F932-8915AD27B408}"/>
          </ac:spMkLst>
        </pc:spChg>
        <pc:spChg chg="add mod">
          <ac:chgData name="Sudvarg, Marion" userId="2bb9b31b-5f3c-4f72-8e1f-41eb276ee9c6" providerId="ADAL" clId="{31021B10-09B2-4437-B3BA-FE8A29831BFF}" dt="2022-05-31T22:14:21.427" v="18864" actId="2711"/>
          <ac:spMkLst>
            <pc:docMk/>
            <pc:sldMk cId="96773493" sldId="294"/>
            <ac:spMk id="8" creationId="{324FD11C-78E6-94F5-45DC-8CCAFCF1B1D5}"/>
          </ac:spMkLst>
        </pc:spChg>
        <pc:spChg chg="add del mod">
          <ac:chgData name="Sudvarg, Marion" userId="2bb9b31b-5f3c-4f72-8e1f-41eb276ee9c6" providerId="ADAL" clId="{31021B10-09B2-4437-B3BA-FE8A29831BFF}" dt="2022-05-31T22:11:48.405" v="18795" actId="478"/>
          <ac:spMkLst>
            <pc:docMk/>
            <pc:sldMk cId="96773493" sldId="294"/>
            <ac:spMk id="9" creationId="{F4C967DB-8FB4-B7FB-09E5-E00C07365DAA}"/>
          </ac:spMkLst>
        </pc:spChg>
        <pc:graphicFrameChg chg="add mod ord modGraphic">
          <ac:chgData name="Sudvarg, Marion" userId="2bb9b31b-5f3c-4f72-8e1f-41eb276ee9c6" providerId="ADAL" clId="{31021B10-09B2-4437-B3BA-FE8A29831BFF}" dt="2022-05-31T22:13:00.889" v="18820" actId="1036"/>
          <ac:graphicFrameMkLst>
            <pc:docMk/>
            <pc:sldMk cId="96773493" sldId="294"/>
            <ac:graphicFrameMk id="6" creationId="{622C67CE-85B8-4EC4-037F-C0742371EA65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31T22:11:49.157" v="18796" actId="478"/>
          <ac:graphicFrameMkLst>
            <pc:docMk/>
            <pc:sldMk cId="96773493" sldId="294"/>
            <ac:graphicFrameMk id="10" creationId="{C207966C-ABFD-4131-9E7B-FAAC14C426F3}"/>
          </ac:graphicFrameMkLst>
        </pc:graphicFrameChg>
      </pc:sldChg>
      <pc:sldChg chg="modSp mod modNotesTx">
        <pc:chgData name="Sudvarg, Marion" userId="2bb9b31b-5f3c-4f72-8e1f-41eb276ee9c6" providerId="ADAL" clId="{31021B10-09B2-4437-B3BA-FE8A29831BFF}" dt="2022-06-02T02:53:18.477" v="19007" actId="5793"/>
        <pc:sldMkLst>
          <pc:docMk/>
          <pc:sldMk cId="83475075" sldId="295"/>
        </pc:sldMkLst>
        <pc:spChg chg="mod">
          <ac:chgData name="Sudvarg, Marion" userId="2bb9b31b-5f3c-4f72-8e1f-41eb276ee9c6" providerId="ADAL" clId="{31021B10-09B2-4437-B3BA-FE8A29831BFF}" dt="2022-05-31T23:46:46.564" v="18887" actId="6549"/>
          <ac:spMkLst>
            <pc:docMk/>
            <pc:sldMk cId="83475075" sldId="295"/>
            <ac:spMk id="3" creationId="{5A956877-714E-7998-F932-8915AD27B408}"/>
          </ac:spMkLst>
        </pc:spChg>
      </pc:sldChg>
      <pc:sldChg chg="addSp delSp modSp new mod ord modNotesTx">
        <pc:chgData name="Sudvarg, Marion" userId="2bb9b31b-5f3c-4f72-8e1f-41eb276ee9c6" providerId="ADAL" clId="{31021B10-09B2-4437-B3BA-FE8A29831BFF}" dt="2022-06-02T02:56:47.641" v="19060" actId="27636"/>
        <pc:sldMkLst>
          <pc:docMk/>
          <pc:sldMk cId="2045138017" sldId="300"/>
        </pc:sldMkLst>
        <pc:spChg chg="mod">
          <ac:chgData name="Sudvarg, Marion" userId="2bb9b31b-5f3c-4f72-8e1f-41eb276ee9c6" providerId="ADAL" clId="{31021B10-09B2-4437-B3BA-FE8A29831BFF}" dt="2022-05-12T01:43:53.406" v="4018" actId="1035"/>
          <ac:spMkLst>
            <pc:docMk/>
            <pc:sldMk cId="2045138017" sldId="300"/>
            <ac:spMk id="2" creationId="{29C50393-1E0C-C3F1-E6B3-31307F68C839}"/>
          </ac:spMkLst>
        </pc:spChg>
        <pc:spChg chg="mod">
          <ac:chgData name="Sudvarg, Marion" userId="2bb9b31b-5f3c-4f72-8e1f-41eb276ee9c6" providerId="ADAL" clId="{31021B10-09B2-4437-B3BA-FE8A29831BFF}" dt="2022-06-02T02:56:47.641" v="19060" actId="27636"/>
          <ac:spMkLst>
            <pc:docMk/>
            <pc:sldMk cId="2045138017" sldId="300"/>
            <ac:spMk id="3" creationId="{0202EA3D-38A8-9261-DE29-178570A10500}"/>
          </ac:spMkLst>
        </pc:spChg>
        <pc:graphicFrameChg chg="add del mod">
          <ac:chgData name="Sudvarg, Marion" userId="2bb9b31b-5f3c-4f72-8e1f-41eb276ee9c6" providerId="ADAL" clId="{31021B10-09B2-4437-B3BA-FE8A29831BFF}" dt="2022-06-01T05:03:36.102" v="18938" actId="478"/>
          <ac:graphicFrameMkLst>
            <pc:docMk/>
            <pc:sldMk cId="2045138017" sldId="300"/>
            <ac:graphicFrameMk id="6" creationId="{B577A043-F19D-43B5-84CB-9D0CE04B4A98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6-01T05:03:24.396" v="18935" actId="478"/>
          <ac:graphicFrameMkLst>
            <pc:docMk/>
            <pc:sldMk cId="2045138017" sldId="300"/>
            <ac:graphicFrameMk id="7" creationId="{57DEADEC-45B0-42B5-8750-DB10569B7AD3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8" creationId="{B44CE274-F501-4264-BF5A-F9BE4AA11ADA}"/>
          </ac:graphicFrameMkLst>
        </pc:graphicFrameChg>
        <pc:graphicFrameChg chg="add mod">
          <ac:chgData name="Sudvarg, Marion" userId="2bb9b31b-5f3c-4f72-8e1f-41eb276ee9c6" providerId="ADAL" clId="{31021B10-09B2-4437-B3BA-FE8A29831BFF}" dt="2022-06-01T05:03:50.010" v="18944" actId="1036"/>
          <ac:graphicFrameMkLst>
            <pc:docMk/>
            <pc:sldMk cId="2045138017" sldId="300"/>
            <ac:graphicFrameMk id="9" creationId="{A25F89FD-7D7D-41DA-8F30-2E7785E33594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5:44.784" v="4151"/>
          <ac:graphicFrameMkLst>
            <pc:docMk/>
            <pc:sldMk cId="2045138017" sldId="300"/>
            <ac:graphicFrameMk id="9" creationId="{EE6671BD-0D5A-453C-BBE0-D7C47F481729}"/>
          </ac:graphicFrameMkLst>
        </pc:graphicFrameChg>
        <pc:graphicFrameChg chg="add mod">
          <ac:chgData name="Sudvarg, Marion" userId="2bb9b31b-5f3c-4f72-8e1f-41eb276ee9c6" providerId="ADAL" clId="{31021B10-09B2-4437-B3BA-FE8A29831BFF}" dt="2022-05-12T01:46:26.575" v="4156"/>
          <ac:graphicFrameMkLst>
            <pc:docMk/>
            <pc:sldMk cId="2045138017" sldId="300"/>
            <ac:graphicFrameMk id="11" creationId="{B44CE274-F501-4264-BF5A-F9BE4AA11ADA}"/>
          </ac:graphicFrameMkLst>
        </pc:graphicFrameChg>
        <pc:picChg chg="add del mod">
          <ac:chgData name="Sudvarg, Marion" userId="2bb9b31b-5f3c-4f72-8e1f-41eb276ee9c6" providerId="ADAL" clId="{31021B10-09B2-4437-B3BA-FE8A29831BFF}" dt="2022-05-12T01:45:40.852" v="4148" actId="478"/>
          <ac:picMkLst>
            <pc:docMk/>
            <pc:sldMk cId="2045138017" sldId="300"/>
            <ac:picMk id="8" creationId="{6697198C-157E-4AD5-9498-793BED0B6764}"/>
          </ac:picMkLst>
        </pc:picChg>
        <pc:picChg chg="add del mod">
          <ac:chgData name="Sudvarg, Marion" userId="2bb9b31b-5f3c-4f72-8e1f-41eb276ee9c6" providerId="ADAL" clId="{31021B10-09B2-4437-B3BA-FE8A29831BFF}" dt="2022-05-12T01:46:13.826" v="4153" actId="478"/>
          <ac:picMkLst>
            <pc:docMk/>
            <pc:sldMk cId="2045138017" sldId="300"/>
            <ac:picMk id="10" creationId="{6697198C-157E-4AD5-9498-793BED0B6764}"/>
          </ac:picMkLst>
        </pc:picChg>
      </pc:sldChg>
      <pc:sldChg chg="modSp new del mod ord">
        <pc:chgData name="Sudvarg, Marion" userId="2bb9b31b-5f3c-4f72-8e1f-41eb276ee9c6" providerId="ADAL" clId="{31021B10-09B2-4437-B3BA-FE8A29831BFF}" dt="2022-05-14T05:38:24.242" v="8452" actId="47"/>
        <pc:sldMkLst>
          <pc:docMk/>
          <pc:sldMk cId="4151799012" sldId="301"/>
        </pc:sldMkLst>
        <pc:spChg chg="mod">
          <ac:chgData name="Sudvarg, Marion" userId="2bb9b31b-5f3c-4f72-8e1f-41eb276ee9c6" providerId="ADAL" clId="{31021B10-09B2-4437-B3BA-FE8A29831BFF}" dt="2022-05-13T22:59:59.036" v="5985" actId="20577"/>
          <ac:spMkLst>
            <pc:docMk/>
            <pc:sldMk cId="4151799012" sldId="301"/>
            <ac:spMk id="2" creationId="{CB3CCA6B-AD3B-82E3-0B6E-DEFD7C2EE7F6}"/>
          </ac:spMkLst>
        </pc:spChg>
      </pc:sldChg>
      <pc:sldChg chg="modSp add del mod ord">
        <pc:chgData name="Sudvarg, Marion" userId="2bb9b31b-5f3c-4f72-8e1f-41eb276ee9c6" providerId="ADAL" clId="{31021B10-09B2-4437-B3BA-FE8A29831BFF}" dt="2022-05-14T03:10:23.511" v="6154" actId="47"/>
        <pc:sldMkLst>
          <pc:docMk/>
          <pc:sldMk cId="1051428075" sldId="302"/>
        </pc:sldMkLst>
        <pc:spChg chg="mod">
          <ac:chgData name="Sudvarg, Marion" userId="2bb9b31b-5f3c-4f72-8e1f-41eb276ee9c6" providerId="ADAL" clId="{31021B10-09B2-4437-B3BA-FE8A29831BFF}" dt="2022-05-13T22:57:28.905" v="5691" actId="20577"/>
          <ac:spMkLst>
            <pc:docMk/>
            <pc:sldMk cId="1051428075" sldId="302"/>
            <ac:spMk id="2" creationId="{677E8F7C-ED9F-4B31-DD6F-44F49935251C}"/>
          </ac:spMkLst>
        </pc:spChg>
        <pc:spChg chg="mod">
          <ac:chgData name="Sudvarg, Marion" userId="2bb9b31b-5f3c-4f72-8e1f-41eb276ee9c6" providerId="ADAL" clId="{31021B10-09B2-4437-B3BA-FE8A29831BFF}" dt="2022-05-13T23:04:57.453" v="6019" actId="6549"/>
          <ac:spMkLst>
            <pc:docMk/>
            <pc:sldMk cId="1051428075" sldId="302"/>
            <ac:spMk id="3" creationId="{DC2C356A-7E85-C163-754C-47A5BFAB02B4}"/>
          </ac:spMkLst>
        </pc:spChg>
      </pc:sldChg>
      <pc:sldChg chg="addSp delSp modSp new mod modAnim">
        <pc:chgData name="Sudvarg, Marion" userId="2bb9b31b-5f3c-4f72-8e1f-41eb276ee9c6" providerId="ADAL" clId="{31021B10-09B2-4437-B3BA-FE8A29831BFF}" dt="2022-05-20T19:30:55.872" v="12971"/>
        <pc:sldMkLst>
          <pc:docMk/>
          <pc:sldMk cId="3005137902" sldId="303"/>
        </pc:sldMkLst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2" creationId="{6B61E41F-C428-D238-9F15-21C3C6FF5294}"/>
          </ac:spMkLst>
        </pc:spChg>
        <pc:spChg chg="del">
          <ac:chgData name="Sudvarg, Marion" userId="2bb9b31b-5f3c-4f72-8e1f-41eb276ee9c6" providerId="ADAL" clId="{31021B10-09B2-4437-B3BA-FE8A29831BFF}" dt="2022-05-14T03:10:27.520" v="6155" actId="478"/>
          <ac:spMkLst>
            <pc:docMk/>
            <pc:sldMk cId="3005137902" sldId="303"/>
            <ac:spMk id="3" creationId="{AAF046C9-1233-6773-0908-28EE876CDAB5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5" creationId="{C46B54BD-7514-A6A4-EBEE-B1301663F40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7" creationId="{7F51513B-29F4-6C2B-89E5-819AD4BF52A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8" creationId="{EAC37F9B-1FD3-781C-9F13-A4722AFCE2E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9" creationId="{A893582A-DF41-C537-7BD0-7D5F261A95C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0" creationId="{65C8A861-37BF-3027-7578-C3B6213F757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1" creationId="{80D189F2-A2BC-45DC-3E00-FF83E2C2CDC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2" creationId="{D9533514-5879-7269-909D-0381CDF4B09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3" creationId="{C72BBC1D-483C-589D-88C7-CDDA691B064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4" creationId="{72C7533E-83A7-77F6-599F-2E3C48E2377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5" creationId="{1E44B3A0-356F-1424-6FC0-7A8A335079A8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6" creationId="{6C0917AC-0E5B-7DEC-56A9-B43E7646BD7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7" creationId="{46D7FDE0-E74C-F468-03D0-9150AAA9DF6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8" creationId="{4CAE850F-A7A9-7F21-B682-75AE2EBBA22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19" creationId="{B7731083-6749-3EE3-893D-85FCF5F9E03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0" creationId="{E6584897-25A2-E78E-268A-B8547C1A56E3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1" creationId="{99F0D3D1-3069-D882-3425-AE6B8E7A799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2" creationId="{37F9330A-C680-EB72-52D6-309155A04629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3" creationId="{9FF4D33C-961F-ABE9-955E-7C3AE393B24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4" creationId="{21DB124E-4D67-E2F2-0BC7-1E6EFF23CA2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5" creationId="{50080201-B0C6-611C-816D-9C2FB222B4F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6" creationId="{A902F705-69B8-7337-225A-28F0D539138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7" creationId="{714EDDB0-CE64-B415-FCD4-37901D8F3D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8" creationId="{2483B5DC-3530-B6DA-0F8B-9D27297ABEE1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29" creationId="{ED0D4C42-FAA3-01D9-87D5-05D9746068C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0" creationId="{15A10E4F-7FCB-E332-698B-17A9178AA7E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1" creationId="{29AF4F0B-34E1-7375-BC03-8E6159A336CE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2" creationId="{DB53AB64-3590-F0B5-2550-66B358960C9B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3" creationId="{CE08330E-3C74-9D3B-29EF-984B70E4F47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4" creationId="{92221AB3-B343-C1AD-A4E9-531098EE5C52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5" creationId="{F9F33B42-7CE8-FD72-0F0B-3CBAE591509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6" creationId="{CBF19518-D8B0-34AF-F858-06145512C657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7" creationId="{98D0E926-CEB4-0937-7D79-B0AADD42C15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8" creationId="{7BDECFC0-DC48-29BC-54B5-C89DD2769A9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39" creationId="{E3D45B07-AF43-ADC6-1362-B260A162E400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0" creationId="{65B7A441-AFBF-B549-961F-F6125C40842D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1" creationId="{2972C4FB-6F84-3A07-8B75-03909970A6D6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2" creationId="{6E012DB8-308A-BB78-CEB9-6CEA08704F85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3" creationId="{51C69E08-770B-5FCA-640A-6E4728671DEC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4" creationId="{BB185F7D-616D-EBDC-CFAF-6388768A2BF4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5" creationId="{1CCE7831-A32D-223E-DB4F-86E295683FB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6" creationId="{EE8CBF12-35B4-F398-375E-1516525840DA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47" creationId="{D9611C89-2127-A837-3DD6-ACADCE5216E1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49" creationId="{19992D7B-5D53-3FDC-747F-3A024DF0D8F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0" creationId="{4558A0D7-F3A7-4EE0-C430-389DD79ADA6B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2" creationId="{87B831CB-F008-A346-1A30-7BB8E2C8CE7C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3" creationId="{5DED7804-ED1A-B76B-E76C-0164BFEB74C3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5" creationId="{5178918C-86D6-9632-E2F8-CECFCC46FA36}"/>
          </ac:spMkLst>
        </pc:spChg>
        <pc:spChg chg="mod">
          <ac:chgData name="Sudvarg, Marion" userId="2bb9b31b-5f3c-4f72-8e1f-41eb276ee9c6" providerId="ADAL" clId="{31021B10-09B2-4437-B3BA-FE8A29831BFF}" dt="2022-05-14T03:14:57.334" v="6192" actId="1038"/>
          <ac:spMkLst>
            <pc:docMk/>
            <pc:sldMk cId="3005137902" sldId="303"/>
            <ac:spMk id="56" creationId="{01D17543-8235-99EA-9720-2D9BE148C70F}"/>
          </ac:spMkLst>
        </pc:spChg>
        <pc:spChg chg="add del mod">
          <ac:chgData name="Sudvarg, Marion" userId="2bb9b31b-5f3c-4f72-8e1f-41eb276ee9c6" providerId="ADAL" clId="{31021B10-09B2-4437-B3BA-FE8A29831BFF}" dt="2022-05-14T03:15:04.895" v="6198" actId="478"/>
          <ac:spMkLst>
            <pc:docMk/>
            <pc:sldMk cId="3005137902" sldId="303"/>
            <ac:spMk id="57" creationId="{7878BFD7-0B89-942E-779C-AD9CF7FEC744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59" creationId="{06426141-454D-FC44-8AEA-07C24111369C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0" creationId="{D48D3931-700B-E981-2DC3-75909EE54B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1" creationId="{FF92C081-8A63-1A68-6515-257237B36397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2" creationId="{12BC55EB-FD09-C9FF-A35E-7DD55F48F468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4" creationId="{059C6590-E398-10AD-A9AA-07F69F606750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5" creationId="{EA427268-6159-2271-3780-B66F3FF6D362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6" creationId="{49931AB4-6DD8-14DE-B26C-D8ACC942642D}"/>
          </ac:spMkLst>
        </pc:spChg>
        <pc:spChg chg="mod">
          <ac:chgData name="Sudvarg, Marion" userId="2bb9b31b-5f3c-4f72-8e1f-41eb276ee9c6" providerId="ADAL" clId="{31021B10-09B2-4437-B3BA-FE8A29831BFF}" dt="2022-05-14T03:10:59.368" v="6158" actId="1076"/>
          <ac:spMkLst>
            <pc:docMk/>
            <pc:sldMk cId="3005137902" sldId="303"/>
            <ac:spMk id="67" creationId="{E42CB5DF-1512-7D73-FE43-B982055010D6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69" creationId="{0644CAB3-EC5F-308B-1F62-9AF9FD377C59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0" creationId="{7305B123-AD34-EB6B-B6E2-13768CFAF45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1" creationId="{A66E5259-7ACA-9726-C4A1-FBDF76756A9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2" creationId="{69456561-06AF-EF46-D6B2-ED55FA98C06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3" creationId="{0685F8C7-1C66-9997-89AB-5A97620CDC2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4" creationId="{B3145969-BC66-6DB3-71D9-8BC5A4EEF9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5" creationId="{8C286DE5-F06E-91D0-565D-3B63369827B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76" creationId="{AD8721C2-333E-6E8B-4AA5-4595F9A59F54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8" creationId="{F40D1070-69A2-6A40-DFA3-E72CDAEA3A3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89" creationId="{57429FC2-2EF8-1047-4B76-91592D743ED2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0" creationId="{5A5BC6CA-21F3-5B57-B2B6-572442AB403F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1" creationId="{A02D4F95-8214-B5D8-88D8-00906AD7AFA1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2" creationId="{F11A225E-84EA-209E-8211-C82C72E9C8D7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3" creationId="{6BB5C883-7421-BC97-B9E2-1CE53B1B02BB}"/>
          </ac:spMkLst>
        </pc:spChg>
        <pc:spChg chg="add del mod">
          <ac:chgData name="Sudvarg, Marion" userId="2bb9b31b-5f3c-4f72-8e1f-41eb276ee9c6" providerId="ADAL" clId="{31021B10-09B2-4437-B3BA-FE8A29831BFF}" dt="2022-05-14T03:15:03.063" v="6197"/>
          <ac:spMkLst>
            <pc:docMk/>
            <pc:sldMk cId="3005137902" sldId="303"/>
            <ac:spMk id="94" creationId="{26885F36-13E7-576D-D8C5-0919AA67A81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3005137902" sldId="303"/>
            <ac:spMk id="102" creationId="{536B3FCA-F55D-239A-4719-C7D7C86D7656}"/>
          </ac:spMkLst>
        </pc:spChg>
        <pc:spChg chg="add mod">
          <ac:chgData name="Sudvarg, Marion" userId="2bb9b31b-5f3c-4f72-8e1f-41eb276ee9c6" providerId="ADAL" clId="{31021B10-09B2-4437-B3BA-FE8A29831BFF}" dt="2022-05-20T18:56:05.993" v="12169" actId="313"/>
          <ac:spMkLst>
            <pc:docMk/>
            <pc:sldMk cId="3005137902" sldId="303"/>
            <ac:spMk id="103" creationId="{D34ACD85-F97D-5C14-BD5B-30682FED2DD3}"/>
          </ac:spMkLst>
        </pc:spChg>
        <pc:spChg chg="add mod">
          <ac:chgData name="Sudvarg, Marion" userId="2bb9b31b-5f3c-4f72-8e1f-41eb276ee9c6" providerId="ADAL" clId="{31021B10-09B2-4437-B3BA-FE8A29831BFF}" dt="2022-05-20T18:56:06.268" v="12170" actId="313"/>
          <ac:spMkLst>
            <pc:docMk/>
            <pc:sldMk cId="3005137902" sldId="303"/>
            <ac:spMk id="104" creationId="{1F7F2E68-FF72-6E41-95C8-CB7802AACCDA}"/>
          </ac:spMkLst>
        </pc:spChg>
        <pc:spChg chg="add mod">
          <ac:chgData name="Sudvarg, Marion" userId="2bb9b31b-5f3c-4f72-8e1f-41eb276ee9c6" providerId="ADAL" clId="{31021B10-09B2-4437-B3BA-FE8A29831BFF}" dt="2022-05-20T18:56:06.445" v="12171" actId="313"/>
          <ac:spMkLst>
            <pc:docMk/>
            <pc:sldMk cId="3005137902" sldId="303"/>
            <ac:spMk id="105" creationId="{2788A534-99A2-99AF-3CB4-A29F984C4D90}"/>
          </ac:spMkLst>
        </pc:spChg>
        <pc:spChg chg="add mod">
          <ac:chgData name="Sudvarg, Marion" userId="2bb9b31b-5f3c-4f72-8e1f-41eb276ee9c6" providerId="ADAL" clId="{31021B10-09B2-4437-B3BA-FE8A29831BFF}" dt="2022-05-20T18:56:06.666" v="12172" actId="313"/>
          <ac:spMkLst>
            <pc:docMk/>
            <pc:sldMk cId="3005137902" sldId="303"/>
            <ac:spMk id="106" creationId="{2357335C-C64A-9659-58FD-F4313BFC42E0}"/>
          </ac:spMkLst>
        </pc:spChg>
        <pc:spChg chg="add mod">
          <ac:chgData name="Sudvarg, Marion" userId="2bb9b31b-5f3c-4f72-8e1f-41eb276ee9c6" providerId="ADAL" clId="{31021B10-09B2-4437-B3BA-FE8A29831BFF}" dt="2022-05-20T18:56:07.151" v="12173" actId="313"/>
          <ac:spMkLst>
            <pc:docMk/>
            <pc:sldMk cId="3005137902" sldId="303"/>
            <ac:spMk id="107" creationId="{2D1B3EBA-8592-66EE-FD00-DFD2435EE5DC}"/>
          </ac:spMkLst>
        </pc:spChg>
        <pc:spChg chg="add mod">
          <ac:chgData name="Sudvarg, Marion" userId="2bb9b31b-5f3c-4f72-8e1f-41eb276ee9c6" providerId="ADAL" clId="{31021B10-09B2-4437-B3BA-FE8A29831BFF}" dt="2022-05-20T18:56:07.297" v="12174" actId="313"/>
          <ac:spMkLst>
            <pc:docMk/>
            <pc:sldMk cId="3005137902" sldId="303"/>
            <ac:spMk id="108" creationId="{04D0DDFE-1D79-C370-D7BD-A0C5224A8349}"/>
          </ac:spMkLst>
        </pc:spChg>
        <pc:spChg chg="add mod">
          <ac:chgData name="Sudvarg, Marion" userId="2bb9b31b-5f3c-4f72-8e1f-41eb276ee9c6" providerId="ADAL" clId="{31021B10-09B2-4437-B3BA-FE8A29831BFF}" dt="2022-05-20T18:56:07.505" v="12175" actId="313"/>
          <ac:spMkLst>
            <pc:docMk/>
            <pc:sldMk cId="3005137902" sldId="303"/>
            <ac:spMk id="109" creationId="{D725196B-6AB5-5A6A-75B6-FBB8DEFCA58D}"/>
          </ac:spMkLst>
        </pc:spChg>
        <pc:spChg chg="add mod">
          <ac:chgData name="Sudvarg, Marion" userId="2bb9b31b-5f3c-4f72-8e1f-41eb276ee9c6" providerId="ADAL" clId="{31021B10-09B2-4437-B3BA-FE8A29831BFF}" dt="2022-05-20T18:56:07.676" v="12176" actId="313"/>
          <ac:spMkLst>
            <pc:docMk/>
            <pc:sldMk cId="3005137902" sldId="303"/>
            <ac:spMk id="121" creationId="{1307C4AD-1795-3C1A-8139-9DE66ECFCD21}"/>
          </ac:spMkLst>
        </pc:spChg>
        <pc:spChg chg="add mod">
          <ac:chgData name="Sudvarg, Marion" userId="2bb9b31b-5f3c-4f72-8e1f-41eb276ee9c6" providerId="ADAL" clId="{31021B10-09B2-4437-B3BA-FE8A29831BFF}" dt="2022-05-20T18:56:07.814" v="12177" actId="313"/>
          <ac:spMkLst>
            <pc:docMk/>
            <pc:sldMk cId="3005137902" sldId="303"/>
            <ac:spMk id="122" creationId="{C4D49EFF-64E3-8AC1-7542-9A2FB3020233}"/>
          </ac:spMkLst>
        </pc:spChg>
        <pc:spChg chg="add mod">
          <ac:chgData name="Sudvarg, Marion" userId="2bb9b31b-5f3c-4f72-8e1f-41eb276ee9c6" providerId="ADAL" clId="{31021B10-09B2-4437-B3BA-FE8A29831BFF}" dt="2022-05-20T18:56:08.491" v="12178" actId="313"/>
          <ac:spMkLst>
            <pc:docMk/>
            <pc:sldMk cId="3005137902" sldId="303"/>
            <ac:spMk id="123" creationId="{4F7375D1-C89C-E268-0CBF-AD9420A11ABE}"/>
          </ac:spMkLst>
        </pc:spChg>
        <pc:spChg chg="add mod">
          <ac:chgData name="Sudvarg, Marion" userId="2bb9b31b-5f3c-4f72-8e1f-41eb276ee9c6" providerId="ADAL" clId="{31021B10-09B2-4437-B3BA-FE8A29831BFF}" dt="2022-05-20T18:56:08.967" v="12179" actId="313"/>
          <ac:spMkLst>
            <pc:docMk/>
            <pc:sldMk cId="3005137902" sldId="303"/>
            <ac:spMk id="124" creationId="{B306F992-67FF-7DDF-AC56-A593332CC866}"/>
          </ac:spMkLst>
        </pc:spChg>
        <pc:spChg chg="add mod">
          <ac:chgData name="Sudvarg, Marion" userId="2bb9b31b-5f3c-4f72-8e1f-41eb276ee9c6" providerId="ADAL" clId="{31021B10-09B2-4437-B3BA-FE8A29831BFF}" dt="2022-05-20T18:56:10.398" v="12180" actId="313"/>
          <ac:spMkLst>
            <pc:docMk/>
            <pc:sldMk cId="3005137902" sldId="303"/>
            <ac:spMk id="125" creationId="{082148CB-65F7-8611-FE5E-5597E7CC144D}"/>
          </ac:spMkLst>
        </pc:spChg>
        <pc:spChg chg="add mod">
          <ac:chgData name="Sudvarg, Marion" userId="2bb9b31b-5f3c-4f72-8e1f-41eb276ee9c6" providerId="ADAL" clId="{31021B10-09B2-4437-B3BA-FE8A29831BFF}" dt="2022-05-20T18:56:10.992" v="12181" actId="313"/>
          <ac:spMkLst>
            <pc:docMk/>
            <pc:sldMk cId="3005137902" sldId="303"/>
            <ac:spMk id="126" creationId="{6AC446F7-642D-6C0C-E540-39E11DE5BD66}"/>
          </ac:spMkLst>
        </pc:spChg>
        <pc:spChg chg="add mod">
          <ac:chgData name="Sudvarg, Marion" userId="2bb9b31b-5f3c-4f72-8e1f-41eb276ee9c6" providerId="ADAL" clId="{31021B10-09B2-4437-B3BA-FE8A29831BFF}" dt="2022-05-20T18:56:11.413" v="12182" actId="313"/>
          <ac:spMkLst>
            <pc:docMk/>
            <pc:sldMk cId="3005137902" sldId="303"/>
            <ac:spMk id="127" creationId="{E27BB57B-BA00-B05C-CEB4-78360FC2592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4" creationId="{0A6E534C-1A03-7DB1-4FD0-D35D674322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5" creationId="{7F87D82D-3240-036D-7A48-67EE517A553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6" creationId="{C927CC4B-4E6D-094E-7A69-469AE229386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7" creationId="{24786983-24A2-EBA6-3D22-AD248AD43F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8" creationId="{A1BC5FC7-C586-4542-8172-03FA06A8E886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39" creationId="{E158BD29-A8AF-C95F-7A3C-1FEB71E0A5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0" creationId="{82DD9EEE-E859-7A78-CC83-EA82FF47A87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1" creationId="{D1104D72-48C5-E3C1-05F8-2D481F11E72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2" creationId="{2D95DCC9-1760-9772-E8A6-88764D6378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3" creationId="{55AAF781-EAFE-4580-9A4D-D222E73E7B7E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4" creationId="{CCDF6805-0E72-5D67-D3D2-13C04B0843D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5" creationId="{7D87A6BB-F56C-1419-5862-0AAAD7C059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6" creationId="{1A272763-F0B5-FE66-DE15-9C76FB06F0E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7" creationId="{468B5566-7ADB-DBAC-9144-1B4E51C9688A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8" creationId="{B907D2FD-CA10-87AE-B68E-A5F6AD24F9F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49" creationId="{2BDC2D01-6BF0-081E-338E-CBB1F89C5EEF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0" creationId="{2DC1F1E8-F739-6F91-7B62-EECB354A028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1" creationId="{36F85F5E-5723-B22C-7D50-E7A66F5EFA3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2" creationId="{ACCADB6F-7239-865B-D09D-8C37132AA15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3" creationId="{666B3ECF-3DEF-543D-8178-71FCABCDFFF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4" creationId="{9505B578-44E6-7668-C27C-A5891FC1FFA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5" creationId="{5E0CB232-C368-80EE-EAAA-0B6541EB54B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6" creationId="{AAA07F76-9E87-4AE5-5A83-C70E8CCF455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7" creationId="{9CBB214A-4D45-5FBD-9DCC-CDB9A7C91BA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8" creationId="{647FF2C4-1F47-07ED-6A17-001D5E4BC02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59" creationId="{FD6548E8-5F48-70EC-613F-24B06D8E602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0" creationId="{191B15E9-C22B-67FE-95A5-F0A85C4C8F5C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1" creationId="{D464023E-EECE-DF70-B47A-09635D0BE5A7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2" creationId="{38820CBD-D04A-6B83-0F1D-C1A1B8DFD0C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3" creationId="{A61097BC-B221-FE55-8935-EA4C98E8DB8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4" creationId="{ABB8C3FE-9434-B78B-2219-295CFCA075F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5" creationId="{BCD9A75E-D319-FAC1-5BC2-A843D17BD66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6" creationId="{0B25F6A4-15BF-85AE-A341-17E2790327D9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7" creationId="{F120C7D8-CDA8-523A-FC98-88FB8FFCD50B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8" creationId="{F257FE41-9F24-75A1-1E6D-DF815900C4ED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69" creationId="{9A47BB03-B8E3-C150-DD26-104FE4252155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0" creationId="{43B908E2-8612-EC70-1AF6-6916634010E2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1" creationId="{04B3B44D-F0C5-2B7C-C457-398EE4DDA4E8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2" creationId="{E4C9FCA3-66FB-C546-183D-EC46FB31A301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73" creationId="{94724C05-5C11-6B17-0E7E-E6ED3155AC43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5" creationId="{1818C5C3-BFE9-4441-E194-CA353160878A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6" creationId="{692CC1FE-C57A-B8C6-AA1F-EA69C862B664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8" creationId="{A6E1FD83-B50F-9A18-EA3E-39D735B4F5C8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79" creationId="{0B1061A3-BD4B-768F-092E-E443FC6028CF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1" creationId="{3CB051CB-EEC3-F02B-1C6C-83C62F4BEE3D}"/>
          </ac:spMkLst>
        </pc:spChg>
        <pc:spChg chg="mod">
          <ac:chgData name="Sudvarg, Marion" userId="2bb9b31b-5f3c-4f72-8e1f-41eb276ee9c6" providerId="ADAL" clId="{31021B10-09B2-4437-B3BA-FE8A29831BFF}" dt="2022-05-14T03:20:35.321" v="6227" actId="1076"/>
          <ac:spMkLst>
            <pc:docMk/>
            <pc:sldMk cId="3005137902" sldId="303"/>
            <ac:spMk id="182" creationId="{DDB48D9F-2D04-811B-D8E0-ED0257A4C273}"/>
          </ac:spMkLst>
        </pc:spChg>
        <pc:spChg chg="add del mod">
          <ac:chgData name="Sudvarg, Marion" userId="2bb9b31b-5f3c-4f72-8e1f-41eb276ee9c6" providerId="ADAL" clId="{31021B10-09B2-4437-B3BA-FE8A29831BFF}" dt="2022-05-14T03:21:36.304" v="6280" actId="478"/>
          <ac:spMkLst>
            <pc:docMk/>
            <pc:sldMk cId="3005137902" sldId="303"/>
            <ac:spMk id="183" creationId="{CE6E053A-12A8-B6A7-B41C-B58E46B5D7C2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3:44:33.728" v="6554" actId="338"/>
          <ac:spMkLst>
            <pc:docMk/>
            <pc:sldMk cId="3005137902" sldId="303"/>
            <ac:spMk id="188" creationId="{47542949-D052-2EE6-0C5A-78FF8BD23AD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1" creationId="{F25F6B83-64EA-0A38-FF58-99C5E09A682D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2" creationId="{D04CD9FE-40CB-649C-D401-2A06164F30A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3" creationId="{B1221EE6-1A02-18FC-4AAC-EAE0B3E876C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4" creationId="{DC63FEB3-55F3-324F-40E0-8EEB6D574A8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5" creationId="{01179AE3-4A76-7831-505C-40C5F163B1F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6" creationId="{CCCADA88-26C9-67E6-36D8-36DAC4389BB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7" creationId="{047C14EA-B544-220C-86F7-62E8EE18AF6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8" creationId="{6CA2AEDE-40DA-1748-1252-11C476254AD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199" creationId="{3AE1BB85-8312-382C-831A-C40E4369DAF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0" creationId="{B57A3F95-8CB5-2980-5FB0-3D31F89035C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1" creationId="{F4D760FB-418F-3095-1503-AB3F42C3180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2" creationId="{6AE67D0B-20AF-777E-4E02-C5162510138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3" creationId="{5B317DEA-7A44-BC5B-A303-8D270F7AF33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4" creationId="{5FF4EA91-1E9E-779C-979E-285EF8DCFF2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5" creationId="{EAD0BFA4-856D-6096-5C94-FEEA87C0353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6" creationId="{1D9CBA76-CB4F-6890-DA15-C9F2E26DF095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7" creationId="{DA925F9E-04DA-EF1A-7138-96EBC9132EC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8" creationId="{F18D8FEE-CF0B-C11F-847E-E7A4152F7E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09" creationId="{267C3F06-B463-F9AF-A389-B5B1E45D0AC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0" creationId="{520ED5F9-736E-E932-D4F6-5E3814F28C3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1" creationId="{4D6D7C97-7DA0-F744-3C35-598F844773A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2" creationId="{4E4F3B60-DEB4-C82A-E5FB-C4753FBBBDE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3" creationId="{1FB26AB4-08D9-FA69-769E-AFC7695CD57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4" creationId="{09E6BC67-CBB2-BBF5-6704-BEB03C7C4CE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5" creationId="{343725E0-A143-9B36-F9D9-EE29928FB66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6" creationId="{BEE130AF-572D-0659-0DE9-690E6C46EA1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7" creationId="{75E6605F-CDCC-6C2F-5351-F1C287D55210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8" creationId="{51DC6E04-A89C-A2FA-3C7D-D9E862A31C9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19" creationId="{D3678011-20A0-7B47-BECA-C06CE9AAE02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0" creationId="{2DC7999D-B3C3-E9FE-6D75-9A3FB409A353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1" creationId="{24534F92-D1EB-49F0-BEB9-10CDDE67D6C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2" creationId="{1F322421-903F-F162-4A57-915CDFB5CD0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3" creationId="{574C8CB0-A031-4162-9D32-3E60164283E7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4" creationId="{A7169BB6-E6C8-C5B8-6AC6-7C87EB16AD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5" creationId="{DB522EB2-BE32-4E48-1CD5-72BD2C70A8D8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6" creationId="{88043F36-3A05-AB22-4F6D-DF25BE33E36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7" creationId="{AD50A0BF-9CDA-4FFF-7B08-FA1F3C479804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8" creationId="{4C9A835B-2E2E-F399-2D49-95C7205A911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29" creationId="{4D6CE6BD-58E6-2BBC-DA10-A338576748B9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0" creationId="{BB00D6A5-D397-E182-6844-7911AAB642C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1" creationId="{FB7C6B9E-897D-3DC6-541E-7FCBE18C4A1F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2" creationId="{A7D9638F-3E3D-B3AE-4D60-E1CFCBD8EA41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3" creationId="{39AA5941-8171-0E25-1A14-68BB4D0520BB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4" creationId="{C2629F13-823C-2F5D-9D63-C92DEF6471B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5" creationId="{DDDC0DD8-70F8-4654-1B92-08667E0F7E4E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6" creationId="{433872EA-9EA0-B2D8-8ACA-D488857C66E2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7" creationId="{6FD025F2-BE8B-F756-6675-7F0620F34D1C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38" creationId="{C3EDC4F4-6C14-8ABB-9DD5-4834DC43DE0D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39" creationId="{C3462449-80CC-43F0-043E-4132B70772C5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40" creationId="{32A91465-0D71-9FB8-A9A8-EB9CA9721B3C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1" creationId="{E83E58D7-A0D4-2950-2790-B0FB78A01CE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42" creationId="{F96601C1-B76F-BAB1-B98D-ABA50883AB94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3" creationId="{DB9759C8-D808-81BA-D42E-AE10390252CD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44" creationId="{4DF96B0A-2DA6-B771-3DAB-DDA8A0654F31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5" creationId="{A657FAB7-A707-5C50-2F4A-844CA45A478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46" creationId="{AB09C6BA-42C3-D431-D04C-EB903ECBA57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7" creationId="{37F7BF25-BB80-F74F-1E82-78115D419D8C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48" creationId="{2B3ECC9A-1C3A-FF66-EEB0-049B383C6A06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49" creationId="{1BAF7E91-A574-6AD4-245B-8F157D34DCD4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0" creationId="{78C11AC5-2697-2146-AE68-3796FD64782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51" creationId="{1CDD3F2F-1A6C-1C41-A5C8-E2893BD63330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2" creationId="{1B530942-1BFC-6832-A5D3-372BF20C758F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53" creationId="{F221462E-2E9E-8E9D-57FD-492AD36C19E1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4" creationId="{0107CF49-A4DC-F073-238B-6FDA3F0630CB}"/>
          </ac:spMkLst>
        </pc:spChg>
        <pc:spChg chg="mod topLvl">
          <ac:chgData name="Sudvarg, Marion" userId="2bb9b31b-5f3c-4f72-8e1f-41eb276ee9c6" providerId="ADAL" clId="{31021B10-09B2-4437-B3BA-FE8A29831BFF}" dt="2022-05-14T04:03:32.988" v="6661" actId="164"/>
          <ac:spMkLst>
            <pc:docMk/>
            <pc:sldMk cId="3005137902" sldId="303"/>
            <ac:spMk id="255" creationId="{1517FFA7-F25B-1EE8-AEB7-FE36F8098446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6" creationId="{A3D89BD3-095F-0BA7-DF05-73FF44E0378B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57" creationId="{7B5BA04B-0C55-1735-3577-60EB0D8F083E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8" creationId="{99340C15-7742-0A54-6830-C15586E7D1D8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59" creationId="{998523CF-CBFA-CB28-7A3D-11E7A164B56A}"/>
          </ac:spMkLst>
        </pc:spChg>
        <pc:spChg chg="mod topLvl">
          <ac:chgData name="Sudvarg, Marion" userId="2bb9b31b-5f3c-4f72-8e1f-41eb276ee9c6" providerId="ADAL" clId="{31021B10-09B2-4437-B3BA-FE8A29831BFF}" dt="2022-05-14T04:03:06.113" v="6655" actId="165"/>
          <ac:spMkLst>
            <pc:docMk/>
            <pc:sldMk cId="3005137902" sldId="303"/>
            <ac:spMk id="260" creationId="{7228B82A-DF84-EF40-8078-12F4CE036719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1" creationId="{8FFF72FD-F134-0263-18ED-3EBA657DDD4C}"/>
          </ac:spMkLst>
        </pc:spChg>
        <pc:spChg chg="mod topLvl">
          <ac:chgData name="Sudvarg, Marion" userId="2bb9b31b-5f3c-4f72-8e1f-41eb276ee9c6" providerId="ADAL" clId="{31021B10-09B2-4437-B3BA-FE8A29831BFF}" dt="2022-05-14T04:03:25.487" v="6659" actId="164"/>
          <ac:spMkLst>
            <pc:docMk/>
            <pc:sldMk cId="3005137902" sldId="303"/>
            <ac:spMk id="262" creationId="{2B71162F-C36A-7C3D-EBD5-01373E0598B6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3" creationId="{366995E9-A9E9-4B5B-C544-20D742675F44}"/>
          </ac:spMkLst>
        </pc:spChg>
        <pc:spChg chg="mod topLvl">
          <ac:chgData name="Sudvarg, Marion" userId="2bb9b31b-5f3c-4f72-8e1f-41eb276ee9c6" providerId="ADAL" clId="{31021B10-09B2-4437-B3BA-FE8A29831BFF}" dt="2022-05-14T04:03:29.145" v="6660" actId="164"/>
          <ac:spMkLst>
            <pc:docMk/>
            <pc:sldMk cId="3005137902" sldId="303"/>
            <ac:spMk id="264" creationId="{10376D3C-103C-53E9-F72A-BC100BB3AF04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5" creationId="{3FE8C06F-1169-9507-65D0-5AF8583086CD}"/>
          </ac:spMkLst>
        </pc:spChg>
        <pc:spChg chg="mod topLvl">
          <ac:chgData name="Sudvarg, Marion" userId="2bb9b31b-5f3c-4f72-8e1f-41eb276ee9c6" providerId="ADAL" clId="{31021B10-09B2-4437-B3BA-FE8A29831BFF}" dt="2022-05-14T04:03:36.268" v="6662" actId="164"/>
          <ac:spMkLst>
            <pc:docMk/>
            <pc:sldMk cId="3005137902" sldId="303"/>
            <ac:spMk id="266" creationId="{FEBEBB98-2107-07F1-2E9F-BB5CABA9774D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7" creationId="{81D812E8-6077-BDC5-A0C9-FE65B7BCB031}"/>
          </ac:spMkLst>
        </pc:spChg>
        <pc:spChg chg="mod topLvl">
          <ac:chgData name="Sudvarg, Marion" userId="2bb9b31b-5f3c-4f72-8e1f-41eb276ee9c6" providerId="ADAL" clId="{31021B10-09B2-4437-B3BA-FE8A29831BFF}" dt="2022-05-14T04:03:42.955" v="6663" actId="164"/>
          <ac:spMkLst>
            <pc:docMk/>
            <pc:sldMk cId="3005137902" sldId="303"/>
            <ac:spMk id="268" creationId="{D309FCD8-190A-7119-A31F-D6F6BCC10E7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2" creationId="{08305A2E-D328-1118-DB0F-9F2146235C3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3" creationId="{2223A18B-7E14-9F1B-A8FB-073F84C2976C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4" creationId="{1F6164D5-CB96-D55F-C920-C145A9B03B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5" creationId="{97A1E046-5E18-9496-D707-565CD59EFBDB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6" creationId="{120F3A4A-DF58-E196-F3E8-395819947A6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7" creationId="{D7BEE1B3-2411-6F19-ED3F-AE44EC58D95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8" creationId="{7366511A-ED3D-5A0D-5048-EEAA8758735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79" creationId="{0DE3A9E9-CAFB-1B41-0921-B8A647F48FC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0" creationId="{5CA7977A-2D0D-1C82-70C2-B09E9F39BB0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1" creationId="{3F3A7821-7B69-D66C-9DDF-4389B4B40CB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2" creationId="{0339C027-D69B-C893-6D7B-DFC973F34F8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3" creationId="{2948A518-0980-CA0A-8BD2-C7A49FB6FF7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4" creationId="{BE55478E-46DC-CA0A-E13F-466E965009F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5" creationId="{FEC22E89-2CCD-6EF7-CC01-F1F357DA43C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6" creationId="{67C45F54-129F-E5EE-28F4-030CE199B01E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7" creationId="{E749DE8A-B12C-098B-CA0E-FCC8E67623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8" creationId="{0B0F13EF-E053-B92F-D130-2517F9B283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89" creationId="{A389875E-856A-7214-7963-270A0D7A855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0" creationId="{3320BE37-E25E-307E-841A-C3F32CA1FDC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1" creationId="{05539D0D-AF5A-AE27-ADF0-630AAB8E087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2" creationId="{58D3168C-CCA2-2B8B-1C27-3807B4EB526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3" creationId="{EC0A32CB-9D0B-2945-A6CD-A6703B3E072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4" creationId="{F350722C-0E55-1468-D9F1-1582111F7A4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5" creationId="{D670B82A-2773-3157-EB7F-2FFA19F84EC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6" creationId="{973BEC14-3FEF-26BA-AE6E-F729F6BF292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7" creationId="{A69FD657-0135-8942-E0A8-BCBCB5951A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8" creationId="{68CA74F2-9D14-BCF5-7ACD-3B4A11425D2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299" creationId="{28DFCE2D-E8B8-8102-7AB0-4B600AB74C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0" creationId="{693D19F6-49E7-D49E-4BD0-14D4E863D1E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1" creationId="{AA199D03-27B6-A0BF-CDE8-6E1402A1FDA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2" creationId="{D8EE119F-4B2F-24D6-1D7E-A2ED7BF248ED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3" creationId="{07706C0E-58F7-38CC-F1BF-09B2A23939E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4" creationId="{890754F5-26BE-67BA-2A84-2EBBD32BFC9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5" creationId="{47AE2479-1CB0-3DD6-381A-B4576F5DFE0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6" creationId="{7241D1DB-903D-C9C0-E602-2E53E343C4A4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7" creationId="{E99FD35F-D474-B4C2-6D50-6DA1402B73D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8" creationId="{E2BFE8CE-A931-0F8C-A32C-8C7F615510D2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09" creationId="{449D554D-C750-07CA-AC7C-E2ED34ECC92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0" creationId="{EAED4566-D78C-1A71-2913-12A44A2A8AA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1" creationId="{13352DD3-D69A-15CB-11C7-1D0BA20FDDD5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2" creationId="{6B986AF5-A1BF-4BFD-B662-8412A199D5D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3" creationId="{C3A54C95-27B0-B1B6-FDF8-BEEEA68D376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4" creationId="{3B55A436-1147-F375-3B60-74C6003A56A0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5" creationId="{11E04940-6002-EB89-E273-0D6E71D74D3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6" creationId="{8386D17E-B30F-FDD4-DFE1-0DD1968BD113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7" creationId="{36185414-F88F-CBE4-CD2E-FD40377BB2A9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8" creationId="{A513F141-796C-5F55-6360-6010351C9391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19" creationId="{BF04A106-41C9-2EC5-705A-D306C012D1F4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0" creationId="{645A666F-57BA-AF75-FD67-E2411171947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1" creationId="{44316E94-9DAD-B6BE-7A1E-3D751A866BFF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2" creationId="{DE9405BB-CC0E-28C8-458E-CD228DB29990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3" creationId="{22407BA7-5C5C-7DCD-95E6-D443027EF7CF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4" creationId="{F0150B6D-C889-9057-CB1D-2C419306CC67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5" creationId="{F4C3944D-8424-3D99-9F02-0B6474790D4D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26" creationId="{9FB69B8F-E63A-5C20-7071-207D9A25C0A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7" creationId="{F9A7EE94-C0D7-DBB0-67D4-9A95A373D126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28" creationId="{51719B98-ED16-E125-932B-7294EB87C778}"/>
          </ac:spMkLst>
        </pc:spChg>
        <pc:spChg chg="mod topLvl">
          <ac:chgData name="Sudvarg, Marion" userId="2bb9b31b-5f3c-4f72-8e1f-41eb276ee9c6" providerId="ADAL" clId="{31021B10-09B2-4437-B3BA-FE8A29831BFF}" dt="2022-05-14T04:03:09.705" v="6656" actId="165"/>
          <ac:spMkLst>
            <pc:docMk/>
            <pc:sldMk cId="3005137902" sldId="303"/>
            <ac:spMk id="329" creationId="{5375348F-DA8B-1455-C3C7-0E270118F380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0" creationId="{CF41F083-AE07-5A07-C133-6095682608F3}"/>
          </ac:spMkLst>
        </pc:spChg>
        <pc:spChg chg="mod topLvl">
          <ac:chgData name="Sudvarg, Marion" userId="2bb9b31b-5f3c-4f72-8e1f-41eb276ee9c6" providerId="ADAL" clId="{31021B10-09B2-4437-B3BA-FE8A29831BFF}" dt="2022-05-14T04:03:56.682" v="6664" actId="164"/>
          <ac:spMkLst>
            <pc:docMk/>
            <pc:sldMk cId="3005137902" sldId="303"/>
            <ac:spMk id="331" creationId="{6DF838E2-7EDB-2F3B-28D1-14FC041AB83B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2" creationId="{719E6C4B-2E2A-468C-D0FA-8C44D0D5DF03}"/>
          </ac:spMkLst>
        </pc:spChg>
        <pc:spChg chg="mod topLvl">
          <ac:chgData name="Sudvarg, Marion" userId="2bb9b31b-5f3c-4f72-8e1f-41eb276ee9c6" providerId="ADAL" clId="{31021B10-09B2-4437-B3BA-FE8A29831BFF}" dt="2022-05-14T04:04:07.455" v="6665" actId="164"/>
          <ac:spMkLst>
            <pc:docMk/>
            <pc:sldMk cId="3005137902" sldId="303"/>
            <ac:spMk id="333" creationId="{DF31E7CC-FB75-8320-A91E-105A2B51E232}"/>
          </ac:spMkLst>
        </pc:spChg>
        <pc:spChg chg="add del mod">
          <ac:chgData name="Sudvarg, Marion" userId="2bb9b31b-5f3c-4f72-8e1f-41eb276ee9c6" providerId="ADAL" clId="{31021B10-09B2-4437-B3BA-FE8A29831BFF}" dt="2022-05-14T05:24:15.499" v="7681"/>
          <ac:spMkLst>
            <pc:docMk/>
            <pc:sldMk cId="3005137902" sldId="303"/>
            <ac:spMk id="341" creationId="{3CE3472A-C403-4328-6A77-D0DD1F24B74B}"/>
          </ac:spMkLst>
        </pc:spChg>
        <pc:spChg chg="add mod">
          <ac:chgData name="Sudvarg, Marion" userId="2bb9b31b-5f3c-4f72-8e1f-41eb276ee9c6" providerId="ADAL" clId="{31021B10-09B2-4437-B3BA-FE8A29831BFF}" dt="2022-05-14T05:24:54.749" v="7717" actId="14100"/>
          <ac:spMkLst>
            <pc:docMk/>
            <pc:sldMk cId="3005137902" sldId="303"/>
            <ac:spMk id="342" creationId="{FAC274EA-F5D8-0EAC-7AD1-C030A01551BF}"/>
          </ac:spMkLst>
        </pc:spChg>
        <pc:grpChg chg="mod">
          <ac:chgData name="Sudvarg, Marion" userId="2bb9b31b-5f3c-4f72-8e1f-41eb276ee9c6" providerId="ADAL" clId="{31021B10-09B2-4437-B3BA-FE8A29831BFF}" dt="2022-05-14T03:44:33.728" v="6554" actId="338"/>
          <ac:grpSpMkLst>
            <pc:docMk/>
            <pc:sldMk cId="3005137902" sldId="303"/>
            <ac:grpSpMk id="1" creationId="{00000000-0000-0000-0000-000000000000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48" creationId="{167A22E6-2546-4C0D-1333-CFBC860CE2A4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1" creationId="{98CB4EDD-83DA-F9EE-976B-B8BCB2FF4A11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4" creationId="{31D9E021-81A2-14BA-1B1B-6BE5C6A2F9B2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58" creationId="{33F52F07-5ACC-1D7E-E926-7F06134A3879}"/>
          </ac:grpSpMkLst>
        </pc:grpChg>
        <pc:grpChg chg="add del mod">
          <ac:chgData name="Sudvarg, Marion" userId="2bb9b31b-5f3c-4f72-8e1f-41eb276ee9c6" providerId="ADAL" clId="{31021B10-09B2-4437-B3BA-FE8A29831BFF}" dt="2022-05-14T03:15:04.895" v="6198" actId="478"/>
          <ac:grpSpMkLst>
            <pc:docMk/>
            <pc:sldMk cId="3005137902" sldId="303"/>
            <ac:grpSpMk id="63" creationId="{4B12CD49-E0F6-3AB0-9FF0-2DF1980B4A16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4" creationId="{1E94EF4C-551C-F622-8DC9-C49D1AA60D58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77" creationId="{F5C35705-A9EE-0D1D-2493-488DFEFA9E9C}"/>
          </ac:grpSpMkLst>
        </pc:grpChg>
        <pc:grpChg chg="add del mod">
          <ac:chgData name="Sudvarg, Marion" userId="2bb9b31b-5f3c-4f72-8e1f-41eb276ee9c6" providerId="ADAL" clId="{31021B10-09B2-4437-B3BA-FE8A29831BFF}" dt="2022-05-14T03:21:36.304" v="6280" actId="478"/>
          <ac:grpSpMkLst>
            <pc:docMk/>
            <pc:sldMk cId="3005137902" sldId="303"/>
            <ac:grpSpMk id="180" creationId="{B9B24065-4A76-A06E-A8AA-271DD94498CA}"/>
          </ac:grpSpMkLst>
        </pc:grpChg>
        <pc:grpChg chg="del mod">
          <ac:chgData name="Sudvarg, Marion" userId="2bb9b31b-5f3c-4f72-8e1f-41eb276ee9c6" providerId="ADAL" clId="{31021B10-09B2-4437-B3BA-FE8A29831BFF}" dt="2022-05-14T04:03:06.113" v="6655" actId="165"/>
          <ac:grpSpMkLst>
            <pc:docMk/>
            <pc:sldMk cId="3005137902" sldId="303"/>
            <ac:grpSpMk id="190" creationId="{53BB9704-3504-B72C-691E-FED2C45D09F7}"/>
          </ac:grpSpMkLst>
        </pc:grpChg>
        <pc:grpChg chg="del mod">
          <ac:chgData name="Sudvarg, Marion" userId="2bb9b31b-5f3c-4f72-8e1f-41eb276ee9c6" providerId="ADAL" clId="{31021B10-09B2-4437-B3BA-FE8A29831BFF}" dt="2022-05-14T04:03:09.705" v="6656" actId="165"/>
          <ac:grpSpMkLst>
            <pc:docMk/>
            <pc:sldMk cId="3005137902" sldId="303"/>
            <ac:grpSpMk id="271" creationId="{F445E6EF-1CDB-835E-F3F3-D6EBDFC3472E}"/>
          </ac:grpSpMkLst>
        </pc:grpChg>
        <pc:grpChg chg="add mod">
          <ac:chgData name="Sudvarg, Marion" userId="2bb9b31b-5f3c-4f72-8e1f-41eb276ee9c6" providerId="ADAL" clId="{31021B10-09B2-4437-B3BA-FE8A29831BFF}" dt="2022-05-14T04:03:25.487" v="6659" actId="164"/>
          <ac:grpSpMkLst>
            <pc:docMk/>
            <pc:sldMk cId="3005137902" sldId="303"/>
            <ac:grpSpMk id="334" creationId="{1EFC1130-E0E6-8383-6B4B-F326E6D904EA}"/>
          </ac:grpSpMkLst>
        </pc:grpChg>
        <pc:grpChg chg="add mod">
          <ac:chgData name="Sudvarg, Marion" userId="2bb9b31b-5f3c-4f72-8e1f-41eb276ee9c6" providerId="ADAL" clId="{31021B10-09B2-4437-B3BA-FE8A29831BFF}" dt="2022-05-14T04:03:29.145" v="6660" actId="164"/>
          <ac:grpSpMkLst>
            <pc:docMk/>
            <pc:sldMk cId="3005137902" sldId="303"/>
            <ac:grpSpMk id="335" creationId="{8EB26B47-59A3-173F-3A7B-85148D372AC4}"/>
          </ac:grpSpMkLst>
        </pc:grpChg>
        <pc:grpChg chg="add mod">
          <ac:chgData name="Sudvarg, Marion" userId="2bb9b31b-5f3c-4f72-8e1f-41eb276ee9c6" providerId="ADAL" clId="{31021B10-09B2-4437-B3BA-FE8A29831BFF}" dt="2022-05-14T04:03:32.988" v="6661" actId="164"/>
          <ac:grpSpMkLst>
            <pc:docMk/>
            <pc:sldMk cId="3005137902" sldId="303"/>
            <ac:grpSpMk id="336" creationId="{7612EBF3-1ABE-4711-0997-222959060D3A}"/>
          </ac:grpSpMkLst>
        </pc:grpChg>
        <pc:grpChg chg="add mod">
          <ac:chgData name="Sudvarg, Marion" userId="2bb9b31b-5f3c-4f72-8e1f-41eb276ee9c6" providerId="ADAL" clId="{31021B10-09B2-4437-B3BA-FE8A29831BFF}" dt="2022-05-14T04:03:36.268" v="6662" actId="164"/>
          <ac:grpSpMkLst>
            <pc:docMk/>
            <pc:sldMk cId="3005137902" sldId="303"/>
            <ac:grpSpMk id="337" creationId="{44746907-1240-D1E7-4812-AE48F5480C85}"/>
          </ac:grpSpMkLst>
        </pc:grpChg>
        <pc:grpChg chg="add mod">
          <ac:chgData name="Sudvarg, Marion" userId="2bb9b31b-5f3c-4f72-8e1f-41eb276ee9c6" providerId="ADAL" clId="{31021B10-09B2-4437-B3BA-FE8A29831BFF}" dt="2022-05-14T04:03:42.955" v="6663" actId="164"/>
          <ac:grpSpMkLst>
            <pc:docMk/>
            <pc:sldMk cId="3005137902" sldId="303"/>
            <ac:grpSpMk id="338" creationId="{5BBCF6A5-6CD7-21B4-9523-ABD1613D5EA7}"/>
          </ac:grpSpMkLst>
        </pc:grpChg>
        <pc:grpChg chg="add mod">
          <ac:chgData name="Sudvarg, Marion" userId="2bb9b31b-5f3c-4f72-8e1f-41eb276ee9c6" providerId="ADAL" clId="{31021B10-09B2-4437-B3BA-FE8A29831BFF}" dt="2022-05-14T04:03:56.682" v="6664" actId="164"/>
          <ac:grpSpMkLst>
            <pc:docMk/>
            <pc:sldMk cId="3005137902" sldId="303"/>
            <ac:grpSpMk id="339" creationId="{25675094-A2D0-049A-8DDB-DCB0FA1FEEA4}"/>
          </ac:grpSpMkLst>
        </pc:grpChg>
        <pc:grpChg chg="add mod">
          <ac:chgData name="Sudvarg, Marion" userId="2bb9b31b-5f3c-4f72-8e1f-41eb276ee9c6" providerId="ADAL" clId="{31021B10-09B2-4437-B3BA-FE8A29831BFF}" dt="2022-05-14T04:04:07.455" v="6665" actId="164"/>
          <ac:grpSpMkLst>
            <pc:docMk/>
            <pc:sldMk cId="3005137902" sldId="303"/>
            <ac:grpSpMk id="340" creationId="{EFFAE6D3-FDA0-5FD9-0C64-2469FAF22326}"/>
          </ac:grpSpMkLst>
        </pc:grpChg>
        <pc:graphicFrameChg chg="add del">
          <ac:chgData name="Sudvarg, Marion" userId="2bb9b31b-5f3c-4f72-8e1f-41eb276ee9c6" providerId="ADAL" clId="{31021B10-09B2-4437-B3BA-FE8A29831BFF}" dt="2022-05-14T03:21:06.104" v="6229" actId="3680"/>
          <ac:graphicFrameMkLst>
            <pc:docMk/>
            <pc:sldMk cId="3005137902" sldId="303"/>
            <ac:graphicFrameMk id="184" creationId="{BF1E105D-0EF6-39FA-1D63-FF10BDC89446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4:16.285" v="6552" actId="478"/>
          <ac:graphicFrameMkLst>
            <pc:docMk/>
            <pc:sldMk cId="3005137902" sldId="303"/>
            <ac:graphicFrameMk id="185" creationId="{222F6974-C2F2-F784-1D18-590BC9DD71BE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3:52.678" v="6547" actId="478"/>
          <ac:graphicFrameMkLst>
            <pc:docMk/>
            <pc:sldMk cId="3005137902" sldId="303"/>
            <ac:graphicFrameMk id="187" creationId="{6E5AB6FA-3B34-0E67-4767-5E61E32B6127}"/>
          </ac:graphicFrameMkLst>
        </pc:graphicFrameChg>
        <pc:graphicFrameChg chg="add del mod">
          <ac:chgData name="Sudvarg, Marion" userId="2bb9b31b-5f3c-4f72-8e1f-41eb276ee9c6" providerId="ADAL" clId="{31021B10-09B2-4437-B3BA-FE8A29831BFF}" dt="2022-05-14T03:44:14.739" v="6551"/>
          <ac:graphicFrameMkLst>
            <pc:docMk/>
            <pc:sldMk cId="3005137902" sldId="303"/>
            <ac:graphicFrameMk id="269" creationId="{EEE6AF3A-29FA-3AE5-838B-842A8617F091}"/>
          </ac:graphicFrameMkLst>
        </pc:graphicFrameChg>
        <pc:picChg chg="add del mod">
          <ac:chgData name="Sudvarg, Marion" userId="2bb9b31b-5f3c-4f72-8e1f-41eb276ee9c6" providerId="ADAL" clId="{31021B10-09B2-4437-B3BA-FE8A29831BFF}" dt="2022-05-14T03:11:04.093" v="6159" actId="478"/>
          <ac:picMkLst>
            <pc:docMk/>
            <pc:sldMk cId="3005137902" sldId="303"/>
            <ac:picMk id="6" creationId="{9613776D-6D3B-6E55-11A5-04A095D3B3F5}"/>
          </ac:picMkLst>
        </pc:picChg>
        <pc:picChg chg="del mod">
          <ac:chgData name="Sudvarg, Marion" userId="2bb9b31b-5f3c-4f72-8e1f-41eb276ee9c6" providerId="ADAL" clId="{31021B10-09B2-4437-B3BA-FE8A29831BFF}" dt="2022-05-14T03:44:10.271" v="6549" actId="338"/>
          <ac:picMkLst>
            <pc:docMk/>
            <pc:sldMk cId="3005137902" sldId="303"/>
            <ac:picMk id="189" creationId="{0C3CADEE-5F03-59AF-F232-01B6A500C953}"/>
          </ac:picMkLst>
        </pc:picChg>
        <pc:picChg chg="del mod">
          <ac:chgData name="Sudvarg, Marion" userId="2bb9b31b-5f3c-4f72-8e1f-41eb276ee9c6" providerId="ADAL" clId="{31021B10-09B2-4437-B3BA-FE8A29831BFF}" dt="2022-05-14T03:44:33.728" v="6554" actId="338"/>
          <ac:picMkLst>
            <pc:docMk/>
            <pc:sldMk cId="3005137902" sldId="303"/>
            <ac:picMk id="270" creationId="{9E6EF7C9-37F7-3D48-6F88-EF195E2F965A}"/>
          </ac:picMkLst>
        </pc:pic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68" creationId="{A13A75C3-684B-B1FF-513A-C37425C7981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7" creationId="{B5B85832-2F0D-9602-FC28-CDCCB38EC6E2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8" creationId="{D8D5FF88-1FFF-AA52-26D6-0C05B412B4A4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79" creationId="{50A43A3B-1B4F-5547-C504-01F1FBFB380B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0" creationId="{13D1FF76-C8DC-96F2-AE08-A3AE21E551EE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1" creationId="{EA297338-CF23-EB7F-C985-4E294977734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2" creationId="{592D17B5-64B4-E812-682A-0BCF75A4764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3" creationId="{0F6F52A6-4355-BD7C-A32D-C872D71D4AC9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4" creationId="{368E665B-C7F9-5834-7E6B-0A852D0E231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5" creationId="{2692E9DF-C4EC-6CAB-7976-B4F0C37C3A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6" creationId="{A78E7073-B8E9-04AD-7F72-DACBCF3BE6DA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87" creationId="{3124C5DE-A280-3B80-3CCF-C2C081325B3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5" creationId="{128BCD43-EB3F-7619-7151-9B15BE404D4C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6" creationId="{E730EB46-02EC-85E9-6B7D-225BE969069D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7" creationId="{4E259839-A1C9-07EA-6889-08B20FE92811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8" creationId="{9CA72227-50AE-D948-50DA-07ABF6D70D8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99" creationId="{7B8ADF5A-0CF6-AAF6-E488-CFEB50495E68}"/>
          </ac:cxnSpMkLst>
        </pc:cxnChg>
        <pc:cxnChg chg="add del mod">
          <ac:chgData name="Sudvarg, Marion" userId="2bb9b31b-5f3c-4f72-8e1f-41eb276ee9c6" providerId="ADAL" clId="{31021B10-09B2-4437-B3BA-FE8A29831BFF}" dt="2022-05-14T03:15:03.063" v="6197"/>
          <ac:cxnSpMkLst>
            <pc:docMk/>
            <pc:sldMk cId="3005137902" sldId="303"/>
            <ac:cxnSpMk id="100" creationId="{89F5B12C-4085-DB24-A21C-193A7DC7FDE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01" creationId="{CB9AA839-5365-0E69-C90C-CF5575768B36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0" creationId="{4D67117F-9DF5-7077-EAA5-440C4B90AD6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1" creationId="{2718DC13-5B01-9398-6B6E-C48A2395774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2" creationId="{2D534F9A-342E-3495-EBF8-A7F6960081A7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3" creationId="{C8FA7657-6C42-731F-8EB2-C18822F7D09F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4" creationId="{91BC1BE8-23F4-C739-799A-F3F8EBE8AF9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5" creationId="{DF1728A5-6270-7D2A-A3E1-E3B9DB0696E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6" creationId="{32B41B6D-ECBD-EED2-EDA6-1D1287E407F5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7" creationId="{C34A237E-CE92-DBE0-CD43-42484CD1D863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8" creationId="{295593C7-6C1E-EDD8-2593-001C7F9947B2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19" creationId="{4477E0AE-B16A-2B96-D15C-7ABA6DC2770B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0" creationId="{776F6DB1-8B27-2635-88D8-37E28DD4A551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8" creationId="{520C47F3-07A0-65EE-7C56-253582C40A9A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29" creationId="{4823B42E-7895-8C83-B0CA-FF719900C1D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0" creationId="{E5F32C21-2B16-6140-B035-DA4F68E4C40C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1" creationId="{6691C5AA-CDF2-82F8-F546-28260546F9A9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2" creationId="{3B22BAD5-C067-F00D-567B-81826961107E}"/>
          </ac:cxnSpMkLst>
        </pc:cxnChg>
        <pc:cxnChg chg="add mod">
          <ac:chgData name="Sudvarg, Marion" userId="2bb9b31b-5f3c-4f72-8e1f-41eb276ee9c6" providerId="ADAL" clId="{31021B10-09B2-4437-B3BA-FE8A29831BFF}" dt="2022-05-14T03:44:33.728" v="6554" actId="338"/>
          <ac:cxnSpMkLst>
            <pc:docMk/>
            <pc:sldMk cId="3005137902" sldId="303"/>
            <ac:cxnSpMk id="133" creationId="{6AF49FD3-7F52-EEFE-6C5E-AE38EBFB2A25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5:35.369" v="6214" actId="47"/>
        <pc:sldMkLst>
          <pc:docMk/>
          <pc:sldMk cId="2445170493" sldId="304"/>
        </pc:sldMkLst>
        <pc:spChg chg="mod">
          <ac:chgData name="Sudvarg, Marion" userId="2bb9b31b-5f3c-4f72-8e1f-41eb276ee9c6" providerId="ADAL" clId="{31021B10-09B2-4437-B3BA-FE8A29831BFF}" dt="2022-05-14T03:07:27.292" v="6080" actId="20577"/>
          <ac:spMkLst>
            <pc:docMk/>
            <pc:sldMk cId="2445170493" sldId="304"/>
            <ac:spMk id="2" creationId="{C09CC89A-9156-13D3-A879-40CF388A312B}"/>
          </ac:spMkLst>
        </pc:spChg>
      </pc:sldChg>
      <pc:sldChg chg="addSp delSp modSp new add del mod modClrScheme modAnim chgLayout modNotesTx">
        <pc:chgData name="Sudvarg, Marion" userId="2bb9b31b-5f3c-4f72-8e1f-41eb276ee9c6" providerId="ADAL" clId="{31021B10-09B2-4437-B3BA-FE8A29831BFF}" dt="2022-05-31T21:36:26.267" v="18130" actId="20577"/>
        <pc:sldMkLst>
          <pc:docMk/>
          <pc:sldMk cId="3370095073" sldId="305"/>
        </pc:sldMkLst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2" creationId="{14666EC7-F7B7-7343-A9C8-6761F9B1CD49}"/>
          </ac:spMkLst>
        </pc:spChg>
        <pc:spChg chg="del 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3" creationId="{DD590CBB-4ED2-06FD-3607-DC4196F6B3BB}"/>
          </ac:spMkLst>
        </pc:spChg>
        <pc:spChg chg="del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4" creationId="{F129AA69-559A-B84B-A90E-91072E832DDC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5" creationId="{261E630C-16BA-835F-2D62-A544377872ED}"/>
          </ac:spMkLst>
        </pc:spChg>
        <pc:spChg chg="mod ord">
          <ac:chgData name="Sudvarg, Marion" userId="2bb9b31b-5f3c-4f72-8e1f-41eb276ee9c6" providerId="ADAL" clId="{31021B10-09B2-4437-B3BA-FE8A29831BFF}" dt="2022-05-14T03:08:53.959" v="6107" actId="700"/>
          <ac:spMkLst>
            <pc:docMk/>
            <pc:sldMk cId="3370095073" sldId="305"/>
            <ac:spMk id="6" creationId="{BBDD28C5-0A0C-8C12-ED87-80CE64C10538}"/>
          </ac:spMkLst>
        </pc:spChg>
        <pc:spChg chg="add mod ord">
          <ac:chgData name="Sudvarg, Marion" userId="2bb9b31b-5f3c-4f72-8e1f-41eb276ee9c6" providerId="ADAL" clId="{31021B10-09B2-4437-B3BA-FE8A29831BFF}" dt="2022-05-31T21:34:04.627" v="18061" actId="313"/>
          <ac:spMkLst>
            <pc:docMk/>
            <pc:sldMk cId="3370095073" sldId="305"/>
            <ac:spMk id="7" creationId="{1C01892A-DAB2-B380-CD65-412E36185761}"/>
          </ac:spMkLst>
        </pc:spChg>
        <pc:spChg chg="add mod">
          <ac:chgData name="Sudvarg, Marion" userId="2bb9b31b-5f3c-4f72-8e1f-41eb276ee9c6" providerId="ADAL" clId="{31021B10-09B2-4437-B3BA-FE8A29831BFF}" dt="2022-05-31T21:35:28.046" v="18074" actId="255"/>
          <ac:spMkLst>
            <pc:docMk/>
            <pc:sldMk cId="3370095073" sldId="305"/>
            <ac:spMk id="8" creationId="{B0B43BA4-94B9-7A99-A2E1-D2B19EB1CF4A}"/>
          </ac:spMkLst>
        </pc:spChg>
        <pc:spChg chg="add mod">
          <ac:chgData name="Sudvarg, Marion" userId="2bb9b31b-5f3c-4f72-8e1f-41eb276ee9c6" providerId="ADAL" clId="{31021B10-09B2-4437-B3BA-FE8A29831BFF}" dt="2022-05-31T21:35:22.405" v="18073" actId="255"/>
          <ac:spMkLst>
            <pc:docMk/>
            <pc:sldMk cId="3370095073" sldId="305"/>
            <ac:spMk id="9" creationId="{EF4FE5E9-803A-4A50-488C-AF116706CBE1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8:23.038" v="12958"/>
        <pc:sldMkLst>
          <pc:docMk/>
          <pc:sldMk cId="2605612142" sldId="306"/>
        </pc:sldMkLst>
        <pc:spChg chg="mod">
          <ac:chgData name="Sudvarg, Marion" userId="2bb9b31b-5f3c-4f72-8e1f-41eb276ee9c6" providerId="ADAL" clId="{31021B10-09B2-4437-B3BA-FE8A29831BFF}" dt="2022-05-14T03:44:51.734" v="6555" actId="20577"/>
          <ac:spMkLst>
            <pc:docMk/>
            <pc:sldMk cId="2605612142" sldId="306"/>
            <ac:spMk id="2" creationId="{6B61E41F-C428-D238-9F15-21C3C6FF529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4" creationId="{5D8AF452-E626-996B-282A-E2F1946C185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5" creationId="{C46B54BD-7514-A6A4-EBEE-B1301663F40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7" creationId="{B4243377-8195-E5D2-6306-1B3D47DA402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8" creationId="{90018FC7-52E5-D313-B7D0-3C5CBB3F0A3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" creationId="{596B9D66-1947-71CA-3B0E-3A6B7A27645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" creationId="{98E76ADC-40B7-3013-0179-E7DD5883062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1" creationId="{670F509B-F380-3DBF-849A-24B047FB9B6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2" creationId="{4FBD736F-38BD-7436-9D0B-8C3463FC76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" creationId="{D7BB00BB-F1C2-E41D-F83F-809969FAC37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" creationId="{79C3EA46-4EE7-F770-7E19-450853A689B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" creationId="{F350AFE9-29CF-1A84-3803-95E567F047D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" creationId="{88A1C467-F513-4675-15E1-0AF0D09A8DB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" creationId="{5A4B8085-8789-E138-9B50-AF50EFDB12F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" creationId="{843A9BB0-76A0-EB4E-AAB6-E72C3F445A3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9" creationId="{BBAA9AB3-8D25-2FC4-6919-81C3C30AFC9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0" creationId="{60870A45-826D-8820-3577-8463586D823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1" creationId="{90D401C9-6750-FFF5-A75A-256A53267DB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2" creationId="{8F093D49-E2EC-BDAE-29B1-52FB4D2425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3" creationId="{4E748A01-499B-1EAF-FD52-71873D63F3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4" creationId="{8F97B4FF-D3D4-C647-0CEC-B3032CDD8F8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5" creationId="{325B0592-128B-2BF4-588F-7CCA3CCF28D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6" creationId="{25AADED7-D744-72D4-92AB-C0AFEC20A5F6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7" creationId="{08150EC0-002C-703F-E657-C4EF9A23D1D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8" creationId="{FD461482-C97A-A246-4A6C-EDD92F16C1E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29" creationId="{C6870EDF-5475-5DDF-FC3E-19C194E3417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0" creationId="{1EEEA83B-46AC-C769-1CA1-969BAD66B16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1" creationId="{9EB57C63-584E-64CF-A07F-31673FA61B9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2" creationId="{BB7C4A95-BBAC-5247-C10E-621778F18E4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3" creationId="{9BA80F88-27CE-3E38-CC0B-30651E09478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4" creationId="{1D6D0B7A-EECF-3836-3038-89E594F1CED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5" creationId="{6FCD1C6B-6C1B-E75D-E294-1CE69B5DBAE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6" creationId="{95C372D8-A5D8-E97D-D45A-C5815B7E433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37" creationId="{24EAFE05-8CDE-7299-A677-1B6E8D210C8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8" creationId="{9A5AA8EF-8FED-D1DB-02BD-1D148E4A8EA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39" creationId="{8F83C4CD-A0E5-8360-2B3E-DDD2DBD8B797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0" creationId="{7BA420D0-B533-4CA9-EE7A-2000154C816F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1" creationId="{728932A6-34C1-3399-A5A0-1AF8E2FC933D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2" creationId="{6AD43599-A193-093D-9844-ACEB9CFE62D3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3" creationId="{465AACF4-B238-6A91-2EB4-548B603714C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4" creationId="{8060F017-CC9C-313B-4505-961FF2DE10E1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7" creationId="{CDF1E9D5-57AF-392B-9A33-7B395EBF80F5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8" creationId="{5210C936-51C6-54D2-8847-26B85BE58BD6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49" creationId="{D43BD609-B39B-531A-1FE9-4AC69CB4AEC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0" creationId="{E8B433F8-2F83-B7AE-6FE6-96163531BBF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1" creationId="{14863572-A4FA-CF0F-C43C-4B56A085D0A8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2" creationId="{C5FDF958-843B-4AE9-5316-7A779CA2368A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3" creationId="{CCD93C7F-016A-7AC9-EF6D-7330451E951E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54" creationId="{26D453CE-3908-4D90-D256-C86573568C92}"/>
          </ac:spMkLst>
        </pc:spChg>
        <pc:spChg chg="add del mod">
          <ac:chgData name="Sudvarg, Marion" userId="2bb9b31b-5f3c-4f72-8e1f-41eb276ee9c6" providerId="ADAL" clId="{31021B10-09B2-4437-B3BA-FE8A29831BFF}" dt="2022-05-14T03:53:29.245" v="6611" actId="478"/>
          <ac:spMkLst>
            <pc:docMk/>
            <pc:sldMk cId="2605612142" sldId="306"/>
            <ac:spMk id="95" creationId="{806DDA0D-05E2-3B32-18C5-C0EBEE933E1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7" creationId="{5A0DC99D-7DBD-6274-430D-95F029EEF0E0}"/>
          </ac:spMkLst>
        </pc:spChg>
        <pc:spChg chg="add 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99" creationId="{47CA0A55-6B17-2BBD-AA60-08D50B0A414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00" creationId="{7AE34A92-47A8-8C3E-6DA3-D6C7D662F2C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2" creationId="{536B3FCA-F55D-239A-4719-C7D7C86D765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3" creationId="{D34ACD85-F97D-5C14-BD5B-30682FED2DD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4" creationId="{1F7F2E68-FF72-6E41-95C8-CB7802AACCDA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5" creationId="{2788A534-99A2-99AF-3CB4-A29F984C4D9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6" creationId="{2357335C-C64A-9659-58FD-F4313BFC42E0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7" creationId="{2D1B3EBA-8592-66EE-FD00-DFD2435EE5DC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8" creationId="{04D0DDFE-1D79-C370-D7BD-A0C5224A8349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09" creationId="{D725196B-6AB5-5A6A-75B6-FBB8DEFCA58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1" creationId="{1307C4AD-1795-3C1A-8139-9DE66ECFCD21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2" creationId="{C4D49EFF-64E3-8AC1-7542-9A2FB3020233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3" creationId="{4F7375D1-C89C-E268-0CBF-AD9420A11ABE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4" creationId="{B306F992-67FF-7DDF-AC56-A593332CC8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5" creationId="{082148CB-65F7-8611-FE5E-5597E7CC144D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6" creationId="{6AC446F7-642D-6C0C-E540-39E11DE5BD66}"/>
          </ac:spMkLst>
        </pc:spChg>
        <pc:spChg chg="del">
          <ac:chgData name="Sudvarg, Marion" userId="2bb9b31b-5f3c-4f72-8e1f-41eb276ee9c6" providerId="ADAL" clId="{31021B10-09B2-4437-B3BA-FE8A29831BFF}" dt="2022-05-14T03:15:41.564" v="6215" actId="478"/>
          <ac:spMkLst>
            <pc:docMk/>
            <pc:sldMk cId="2605612142" sldId="306"/>
            <ac:spMk id="127" creationId="{E27BB57B-BA00-B05C-CEB4-78360FC259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4" creationId="{C1C5F1A7-C6F9-B787-2892-D7680586B4E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5" creationId="{DC1F88BA-6C6C-1DAC-BAAE-0FCA74DAAC2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6" creationId="{609CDF1E-2B70-EABD-55C4-DD21DB2E230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7" creationId="{2B4EA4A6-30F6-F64E-B522-8F25021BB6E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8" creationId="{B6F53F5E-5B63-7759-11A6-9A3951A139A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39" creationId="{3EDF4CA3-07E0-509A-27A8-5D65B4EA7E5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0" creationId="{3612105E-3F65-AEF8-BD2E-9BAFF7066379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1" creationId="{119BE48F-BDFC-9E69-39BF-D991F9710F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2" creationId="{1118E7B8-2F80-4C46-A358-E72CFC5FA78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3" creationId="{AD152D7F-A36B-969E-15EB-28EF35E342BE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4" creationId="{B6FD67E9-0A09-5F65-E535-DF35DCAD629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5" creationId="{094C4FEB-28F9-D444-5BB2-20391886895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6" creationId="{906497B6-592B-BD2B-C9A5-0765F9CF5E6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7" creationId="{62259E4C-DBCE-BC97-5F91-0182AB3BCDDA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8" creationId="{7CDCE4EF-D925-C03C-BDA0-CEE44EE042F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49" creationId="{62F04E89-4DA5-CF5C-9AA4-BDAC8526246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0" creationId="{3B14FC43-B0F3-47CE-DC82-5FD1B3D8AB8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1" creationId="{FA0A1533-B83E-E493-F35C-EAF7C55EA9A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2" creationId="{AFEBB592-B610-C486-FA27-6128B4C9AD1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3" creationId="{0BEBD95F-42F5-4E13-D7FE-A67643228873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4" creationId="{821FB6F7-6190-78A0-0F8B-4B5BF2CD6C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5" creationId="{DBF78EC5-5D25-34C4-FF7F-6C89B35565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6" creationId="{CA1F2165-4D92-B459-C362-C87327EE0CC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7" creationId="{4235CE46-C51D-D3CE-37D8-93E2674EC27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8" creationId="{70457523-EF34-8C53-5281-852DCF7F673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59" creationId="{DCD2AB19-4A95-55C5-0986-7502177FD0E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0" creationId="{168E7E7D-2082-6018-50DC-FBF0F7D6DDF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1" creationId="{41FC8E88-0C82-8F94-7770-95CBBE1664F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2" creationId="{0EFFDE1D-063F-14EF-FE41-6ECE99B5CE0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3" creationId="{E9F336C7-22D6-E53E-B1B8-082B4BBBB00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4" creationId="{D552FA56-FAF0-6E6D-7C64-E1E3F90971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5" creationId="{7C4C221F-5496-DD2F-83B3-3ECA80F71630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6" creationId="{B9F7675D-8128-702B-57D6-F2A8A248194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7" creationId="{18CB9459-9E50-2B95-F923-D91F0D4B0D34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8" creationId="{4341EA79-3993-2E04-DB67-B794F99E22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69" creationId="{D294BE57-A645-082E-33BA-4DCC188BF251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0" creationId="{C3556BE5-EF6B-9ACC-FB51-7CDF7AA8CDAF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1" creationId="{AD560721-98CB-D222-F80B-8983F1B7982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2" creationId="{BEB4C193-B6C1-F46C-29A5-4B9653928B17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3" creationId="{8457AE54-ABE0-E70D-7A4A-5477E5D774D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4" creationId="{C021A638-F417-68CA-C875-775D9C06722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5" creationId="{C192ED01-CA37-A623-955B-A207BA8D4CAB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6" creationId="{3CF34896-3D82-B438-B994-CE21D7209218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7" creationId="{2BA7771A-4D3B-AFF1-75F7-7AF474321F92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8" creationId="{8DF79994-88F8-9664-889D-0F2AA6E56B0C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79" creationId="{6DB48D81-C970-7E21-5FE8-61C5BBCF1ACD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0" creationId="{0BD0887C-C460-7AE8-E429-09B58C53AA25}"/>
          </ac:spMkLst>
        </pc:spChg>
        <pc:spChg chg="mod">
          <ac:chgData name="Sudvarg, Marion" userId="2bb9b31b-5f3c-4f72-8e1f-41eb276ee9c6" providerId="ADAL" clId="{31021B10-09B2-4437-B3BA-FE8A29831BFF}" dt="2022-05-14T03:42:44.971" v="6546" actId="338"/>
          <ac:spMkLst>
            <pc:docMk/>
            <pc:sldMk cId="2605612142" sldId="306"/>
            <ac:spMk id="181" creationId="{DBEE0CE1-D05F-10E2-2759-F20172754E0F}"/>
          </ac:spMkLst>
        </pc:spChg>
        <pc:spChg chg="mod topLvl">
          <ac:chgData name="Sudvarg, Marion" userId="2bb9b31b-5f3c-4f72-8e1f-41eb276ee9c6" providerId="ADAL" clId="{31021B10-09B2-4437-B3BA-FE8A29831BFF}" dt="2022-05-14T03:54:53.171" v="6622" actId="1076"/>
          <ac:spMkLst>
            <pc:docMk/>
            <pc:sldMk cId="2605612142" sldId="306"/>
            <ac:spMk id="184" creationId="{69484D29-EEED-0068-F70F-663D890EAA1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5" creationId="{D847E927-8356-60EC-B31A-9A86E1FAE5A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6" creationId="{569189BB-DAFC-A257-60F1-6656C3E4070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7" creationId="{D9517FE0-1605-E379-B4BB-56B999F5704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8" creationId="{C63667D0-5B0B-38A5-AD92-7A4F3DBE6C2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89" creationId="{31A819EC-3F83-235C-B11F-7798D852646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0" creationId="{020958CE-F67E-9968-3FDE-7656FCAA06E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1" creationId="{291F81CB-CD89-4874-A4D1-2B82C4BA8F2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2" creationId="{05B06C38-81E1-D4EB-CDAC-BB50A27DA5E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3" creationId="{7A8FEDA3-5EFA-BC13-5BB4-A8C46B63CF4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4" creationId="{2B38406B-CFDB-F1C6-814E-1450FC239451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5" creationId="{59E5C5F8-BD18-214E-E8AF-39C1B9E56E1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6" creationId="{9183E4BD-8CA8-CF1F-D915-03F0B282765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7" creationId="{CED71784-A3E5-E568-C663-3A16E62BDB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8" creationId="{D0568BC7-EDEA-7250-8A0B-CD41222E62F3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199" creationId="{C579B766-2E2D-0AC5-9B30-168ACDCFABD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0" creationId="{B1F6B36C-544C-63D1-1BE4-DE37348A594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1" creationId="{C255C286-28C3-7304-5D2F-2E398FE1822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2" creationId="{59C49813-221B-71A7-4D67-580469CA99AF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3" creationId="{68A0D15D-FF78-4E76-9EE2-D29329EA549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4" creationId="{ED083ADF-A9BC-EDE0-E041-D079E5F6BE5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5" creationId="{C1F70CC0-3E84-7226-E946-7D4393F5F19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6" creationId="{98089C66-826E-7F03-E6D7-4D51A8D2B4E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7" creationId="{8751CE79-7712-3992-3738-76A689CED3A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8" creationId="{2AB2F658-2050-C595-54A8-831342AE2A1E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09" creationId="{0E375137-3A0F-8486-A90D-FADF5E1506AA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0" creationId="{8D13D552-10E1-51A7-B7D9-BAC3B0E7A3E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1" creationId="{18DE2317-A2F9-26A3-E71F-6200BDAAA28D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2" creationId="{941C83FA-ED86-4751-1678-4551B70BF506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3" creationId="{F6F5DDE3-8DF5-9F92-2C31-C1150768709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4" creationId="{5F8A7D61-741D-7254-6D7F-AE27AAF20E1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5" creationId="{6BA61A9C-6E25-C0C2-4ECD-0D613F5306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6" creationId="{453259D6-2C8A-C716-E2D6-F4DE3AA275D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7" creationId="{24545745-7A47-6F8F-4617-F38D9306AF1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8" creationId="{E9EADB86-D093-B6EE-DAC1-5588BEFBBB6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19" creationId="{2CE94953-76E4-B0BE-6BC2-D27D8A616DE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0" creationId="{01A93477-F9CE-DA29-B9B2-262ED46C64E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1" creationId="{22967E13-D238-0521-4823-45580E9FB2C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2" creationId="{911B1067-DFAB-4F6F-4173-ACF71EB8F67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3" creationId="{93DCD280-3A82-8D43-0580-FD8CD709EA0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4" creationId="{2141AA8F-B23A-5A76-583A-612EFD9B1458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5" creationId="{1F297F91-ED99-CCEB-765E-81B1581CB95C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6" creationId="{E3888F18-2101-B19D-DAA9-E4A3155BC335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7" creationId="{145EF2F8-B718-6E22-9683-6047A7BFFFA7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8" creationId="{9C182349-0C39-2359-1689-A83536F1EEF0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29" creationId="{9C9977B4-612F-07D2-B290-17998452DDB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0" creationId="{FF5CE8A8-792D-DECF-9C69-42E6FB5957F2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1" creationId="{0F495FAB-C49E-4F24-8022-87C962D36186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2" creationId="{95BDD419-3ACB-3233-BD57-C01074CE54B1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3" creationId="{D66ED14D-E294-2A0C-753C-C0CE0903EDA0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4" creationId="{052A2AC0-8AD9-9F0B-FA44-F7EC736052ED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35" creationId="{0C9C5216-B557-6CA6-3AD0-A11A410389C9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6" creationId="{2EF2333A-095A-9A10-7058-856BE431EFDC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37" creationId="{98E3C848-F7CE-6119-8AEC-D96F42A61D0B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38" creationId="{5A538177-3CCE-F9EF-8690-412D848B6169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39" creationId="{BE135698-9F89-4FAF-501D-A27696171D9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0" creationId="{69CCF880-9010-13D9-F24B-63CC49AE599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1" creationId="{390B2B9D-4E4F-09B9-900B-9292D9A2CE51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2" creationId="{497A8CD8-B1C5-8DE7-E7CD-828E72DA374E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3" creationId="{58FB73E0-7A6F-9DE7-87CA-1E21569481A7}"/>
          </ac:spMkLst>
        </pc:spChg>
        <pc:spChg chg="mod topLvl">
          <ac:chgData name="Sudvarg, Marion" userId="2bb9b31b-5f3c-4f72-8e1f-41eb276ee9c6" providerId="ADAL" clId="{31021B10-09B2-4437-B3BA-FE8A29831BFF}" dt="2022-05-14T03:54:28.380" v="6616" actId="164"/>
          <ac:spMkLst>
            <pc:docMk/>
            <pc:sldMk cId="2605612142" sldId="306"/>
            <ac:spMk id="244" creationId="{AEAF4AFD-1D9F-1778-268E-8CECF74C34B4}"/>
          </ac:spMkLst>
        </pc:spChg>
        <pc:spChg chg="mod topLvl">
          <ac:chgData name="Sudvarg, Marion" userId="2bb9b31b-5f3c-4f72-8e1f-41eb276ee9c6" providerId="ADAL" clId="{31021B10-09B2-4437-B3BA-FE8A29831BFF}" dt="2022-05-14T03:53:52.829" v="6613" actId="165"/>
          <ac:spMkLst>
            <pc:docMk/>
            <pc:sldMk cId="2605612142" sldId="306"/>
            <ac:spMk id="245" creationId="{02377AFB-AA3A-6C33-863A-382649F6A982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6" creationId="{5726C191-5C03-D7C3-D0AC-08187DFCFE2E}"/>
          </ac:spMkLst>
        </pc:spChg>
        <pc:spChg chg="mod topLvl">
          <ac:chgData name="Sudvarg, Marion" userId="2bb9b31b-5f3c-4f72-8e1f-41eb276ee9c6" providerId="ADAL" clId="{31021B10-09B2-4437-B3BA-FE8A29831BFF}" dt="2022-05-14T03:53:59.606" v="6614" actId="164"/>
          <ac:spMkLst>
            <pc:docMk/>
            <pc:sldMk cId="2605612142" sldId="306"/>
            <ac:spMk id="247" creationId="{DD955AA3-1415-116F-1F54-1E40930078A9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8" creationId="{BA51E72D-DA94-DFEF-6ADE-E8755F765314}"/>
          </ac:spMkLst>
        </pc:spChg>
        <pc:spChg chg="mod topLvl">
          <ac:chgData name="Sudvarg, Marion" userId="2bb9b31b-5f3c-4f72-8e1f-41eb276ee9c6" providerId="ADAL" clId="{31021B10-09B2-4437-B3BA-FE8A29831BFF}" dt="2022-05-14T03:54:17.719" v="6615" actId="164"/>
          <ac:spMkLst>
            <pc:docMk/>
            <pc:sldMk cId="2605612142" sldId="306"/>
            <ac:spMk id="249" creationId="{6AAD2162-0599-7F0B-60A2-BB44F7822A5C}"/>
          </ac:spMkLst>
        </pc:spChg>
        <pc:spChg chg="add mod">
          <ac:chgData name="Sudvarg, Marion" userId="2bb9b31b-5f3c-4f72-8e1f-41eb276ee9c6" providerId="ADAL" clId="{31021B10-09B2-4437-B3BA-FE8A29831BFF}" dt="2022-05-20T18:55:46.547" v="12140" actId="313"/>
          <ac:spMkLst>
            <pc:docMk/>
            <pc:sldMk cId="2605612142" sldId="306"/>
            <ac:spMk id="250" creationId="{30ECD29B-7437-9C9D-3AB4-190E505B2E30}"/>
          </ac:spMkLst>
        </pc:spChg>
        <pc:spChg chg="add mod">
          <ac:chgData name="Sudvarg, Marion" userId="2bb9b31b-5f3c-4f72-8e1f-41eb276ee9c6" providerId="ADAL" clId="{31021B10-09B2-4437-B3BA-FE8A29831BFF}" dt="2022-05-20T18:55:47.023" v="12141" actId="313"/>
          <ac:spMkLst>
            <pc:docMk/>
            <pc:sldMk cId="2605612142" sldId="306"/>
            <ac:spMk id="251" creationId="{A126C133-916F-50B0-F4C4-22EE519EE8AE}"/>
          </ac:spMkLst>
        </pc:spChg>
        <pc:spChg chg="add mod">
          <ac:chgData name="Sudvarg, Marion" userId="2bb9b31b-5f3c-4f72-8e1f-41eb276ee9c6" providerId="ADAL" clId="{31021B10-09B2-4437-B3BA-FE8A29831BFF}" dt="2022-05-20T18:55:47.587" v="12142" actId="313"/>
          <ac:spMkLst>
            <pc:docMk/>
            <pc:sldMk cId="2605612142" sldId="306"/>
            <ac:spMk id="252" creationId="{43E166B3-9639-0DC0-037E-5A9BA03F14FF}"/>
          </ac:spMkLst>
        </pc:spChg>
        <pc:spChg chg="add mod">
          <ac:chgData name="Sudvarg, Marion" userId="2bb9b31b-5f3c-4f72-8e1f-41eb276ee9c6" providerId="ADAL" clId="{31021B10-09B2-4437-B3BA-FE8A29831BFF}" dt="2022-05-20T18:55:47.868" v="12143" actId="313"/>
          <ac:spMkLst>
            <pc:docMk/>
            <pc:sldMk cId="2605612142" sldId="306"/>
            <ac:spMk id="253" creationId="{B52489C5-6B1D-AFE4-66B5-EB356115B3C9}"/>
          </ac:spMkLst>
        </pc:spChg>
        <pc:spChg chg="add mod">
          <ac:chgData name="Sudvarg, Marion" userId="2bb9b31b-5f3c-4f72-8e1f-41eb276ee9c6" providerId="ADAL" clId="{31021B10-09B2-4437-B3BA-FE8A29831BFF}" dt="2022-05-20T18:55:48.034" v="12144" actId="313"/>
          <ac:spMkLst>
            <pc:docMk/>
            <pc:sldMk cId="2605612142" sldId="306"/>
            <ac:spMk id="254" creationId="{9D0E57A7-2A9A-D410-1C5B-B0DE8AD415B2}"/>
          </ac:spMkLst>
        </pc:spChg>
        <pc:spChg chg="add mod">
          <ac:chgData name="Sudvarg, Marion" userId="2bb9b31b-5f3c-4f72-8e1f-41eb276ee9c6" providerId="ADAL" clId="{31021B10-09B2-4437-B3BA-FE8A29831BFF}" dt="2022-05-20T18:55:48.198" v="12145" actId="313"/>
          <ac:spMkLst>
            <pc:docMk/>
            <pc:sldMk cId="2605612142" sldId="306"/>
            <ac:spMk id="255" creationId="{E087A78C-5F61-7696-D30E-C97477DC7DCD}"/>
          </ac:spMkLst>
        </pc:spChg>
        <pc:spChg chg="add mod">
          <ac:chgData name="Sudvarg, Marion" userId="2bb9b31b-5f3c-4f72-8e1f-41eb276ee9c6" providerId="ADAL" clId="{31021B10-09B2-4437-B3BA-FE8A29831BFF}" dt="2022-05-20T18:55:48.367" v="12146" actId="313"/>
          <ac:spMkLst>
            <pc:docMk/>
            <pc:sldMk cId="2605612142" sldId="306"/>
            <ac:spMk id="256" creationId="{35F78075-6518-8E4F-3F01-C04CAAC3F829}"/>
          </ac:spMkLst>
        </pc:spChg>
        <pc:spChg chg="add mod">
          <ac:chgData name="Sudvarg, Marion" userId="2bb9b31b-5f3c-4f72-8e1f-41eb276ee9c6" providerId="ADAL" clId="{31021B10-09B2-4437-B3BA-FE8A29831BFF}" dt="2022-05-20T18:55:48.461" v="12147" actId="313"/>
          <ac:spMkLst>
            <pc:docMk/>
            <pc:sldMk cId="2605612142" sldId="306"/>
            <ac:spMk id="259" creationId="{7186457E-F19A-4D20-D32C-3386422A3704}"/>
          </ac:spMkLst>
        </pc:spChg>
        <pc:spChg chg="add mod">
          <ac:chgData name="Sudvarg, Marion" userId="2bb9b31b-5f3c-4f72-8e1f-41eb276ee9c6" providerId="ADAL" clId="{31021B10-09B2-4437-B3BA-FE8A29831BFF}" dt="2022-05-20T18:55:49.172" v="12148" actId="313"/>
          <ac:spMkLst>
            <pc:docMk/>
            <pc:sldMk cId="2605612142" sldId="306"/>
            <ac:spMk id="260" creationId="{2914C6E4-4491-9AC3-AB26-6940B0AAEB4B}"/>
          </ac:spMkLst>
        </pc:spChg>
        <pc:spChg chg="add mod">
          <ac:chgData name="Sudvarg, Marion" userId="2bb9b31b-5f3c-4f72-8e1f-41eb276ee9c6" providerId="ADAL" clId="{31021B10-09B2-4437-B3BA-FE8A29831BFF}" dt="2022-05-20T18:55:49.344" v="12149" actId="313"/>
          <ac:spMkLst>
            <pc:docMk/>
            <pc:sldMk cId="2605612142" sldId="306"/>
            <ac:spMk id="261" creationId="{A8580A94-EB8F-8CD4-6685-A6DCF7F9D67D}"/>
          </ac:spMkLst>
        </pc:spChg>
        <pc:spChg chg="add mod">
          <ac:chgData name="Sudvarg, Marion" userId="2bb9b31b-5f3c-4f72-8e1f-41eb276ee9c6" providerId="ADAL" clId="{31021B10-09B2-4437-B3BA-FE8A29831BFF}" dt="2022-05-20T18:55:49.499" v="12150" actId="313"/>
          <ac:spMkLst>
            <pc:docMk/>
            <pc:sldMk cId="2605612142" sldId="306"/>
            <ac:spMk id="262" creationId="{0743F9A4-FE5A-3E60-84E1-1621ED21536A}"/>
          </ac:spMkLst>
        </pc:spChg>
        <pc:spChg chg="add mod">
          <ac:chgData name="Sudvarg, Marion" userId="2bb9b31b-5f3c-4f72-8e1f-41eb276ee9c6" providerId="ADAL" clId="{31021B10-09B2-4437-B3BA-FE8A29831BFF}" dt="2022-05-20T18:55:50.173" v="12151" actId="313"/>
          <ac:spMkLst>
            <pc:docMk/>
            <pc:sldMk cId="2605612142" sldId="306"/>
            <ac:spMk id="263" creationId="{044549A7-AA0A-D72A-0909-17A639DED9C7}"/>
          </ac:spMkLst>
        </pc:spChg>
        <pc:spChg chg="add mod">
          <ac:chgData name="Sudvarg, Marion" userId="2bb9b31b-5f3c-4f72-8e1f-41eb276ee9c6" providerId="ADAL" clId="{31021B10-09B2-4437-B3BA-FE8A29831BFF}" dt="2022-05-20T18:55:51.805" v="12152" actId="313"/>
          <ac:spMkLst>
            <pc:docMk/>
            <pc:sldMk cId="2605612142" sldId="306"/>
            <ac:spMk id="264" creationId="{22BFD5D2-DB0E-2F9B-F835-FD43501EDE48}"/>
          </ac:spMkLst>
        </pc:spChg>
        <pc:spChg chg="add mod">
          <ac:chgData name="Sudvarg, Marion" userId="2bb9b31b-5f3c-4f72-8e1f-41eb276ee9c6" providerId="ADAL" clId="{31021B10-09B2-4437-B3BA-FE8A29831BFF}" dt="2022-05-20T18:55:52.487" v="12153" actId="313"/>
          <ac:spMkLst>
            <pc:docMk/>
            <pc:sldMk cId="2605612142" sldId="306"/>
            <ac:spMk id="265" creationId="{055B0772-4D00-743F-6C0B-44AA45A3D346}"/>
          </ac:spMkLst>
        </pc:spChg>
        <pc:spChg chg="add mod">
          <ac:chgData name="Sudvarg, Marion" userId="2bb9b31b-5f3c-4f72-8e1f-41eb276ee9c6" providerId="ADAL" clId="{31021B10-09B2-4437-B3BA-FE8A29831BFF}" dt="2022-05-20T18:55:53.071" v="12154" actId="313"/>
          <ac:spMkLst>
            <pc:docMk/>
            <pc:sldMk cId="2605612142" sldId="306"/>
            <ac:spMk id="266" creationId="{24487F3F-3E2F-EE45-CF6A-44A0C6658D47}"/>
          </ac:spMkLst>
        </pc:spChg>
        <pc:spChg chg="add mod">
          <ac:chgData name="Sudvarg, Marion" userId="2bb9b31b-5f3c-4f72-8e1f-41eb276ee9c6" providerId="ADAL" clId="{31021B10-09B2-4437-B3BA-FE8A29831BFF}" dt="2022-05-20T18:53:32.943" v="12029"/>
          <ac:spMkLst>
            <pc:docMk/>
            <pc:sldMk cId="2605612142" sldId="306"/>
            <ac:spMk id="307" creationId="{D35015EB-B3F1-BD82-173F-D8F2505F316F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08" creationId="{657FAEA1-04EA-2527-89A0-8E23758D4A41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09" creationId="{62F961B1-28C7-63D0-3C71-C11A44B80872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0" creationId="{D69D6125-3196-ABE1-A637-25826CF5CEC0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1" creationId="{0E1F4F31-772D-7321-5796-AD036038B66E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2" creationId="{9AE8D2E8-6C25-B97A-001B-7A21619F75AB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3" creationId="{F310FFB1-6C9C-8C77-2AF0-A1C2E816D18D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4" creationId="{66269550-BD10-6B63-463F-41D4926C8AF8}"/>
          </ac:spMkLst>
        </pc:spChg>
        <pc:spChg chg="add del mod">
          <ac:chgData name="Sudvarg, Marion" userId="2bb9b31b-5f3c-4f72-8e1f-41eb276ee9c6" providerId="ADAL" clId="{31021B10-09B2-4437-B3BA-FE8A29831BFF}" dt="2022-05-14T03:57:29.224" v="6634" actId="478"/>
          <ac:spMkLst>
            <pc:docMk/>
            <pc:sldMk cId="2605612142" sldId="306"/>
            <ac:spMk id="315" creationId="{35F67AF0-07BC-B416-2761-5DCC6232DA20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6" creationId="{E115D0F3-13BA-CDC3-90E9-1DA2DEE0F08B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7" creationId="{1CD832B4-77E2-C09F-3F0F-B1417DD18362}"/>
          </ac:spMkLst>
        </pc:spChg>
        <pc:spChg chg="add del mod">
          <ac:chgData name="Sudvarg, Marion" userId="2bb9b31b-5f3c-4f72-8e1f-41eb276ee9c6" providerId="ADAL" clId="{31021B10-09B2-4437-B3BA-FE8A29831BFF}" dt="2022-05-14T03:57:37.157" v="6636" actId="478"/>
          <ac:spMkLst>
            <pc:docMk/>
            <pc:sldMk cId="2605612142" sldId="306"/>
            <ac:spMk id="318" creationId="{838B45F9-403B-BA2F-05C3-D1A15C4AED3D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19" creationId="{D21E490F-FDB0-B605-748B-02221DA1CA78}"/>
          </ac:spMkLst>
        </pc:spChg>
        <pc:spChg chg="add del mod">
          <ac:chgData name="Sudvarg, Marion" userId="2bb9b31b-5f3c-4f72-8e1f-41eb276ee9c6" providerId="ADAL" clId="{31021B10-09B2-4437-B3BA-FE8A29831BFF}" dt="2022-05-14T03:57:21.262" v="6632" actId="478"/>
          <ac:spMkLst>
            <pc:docMk/>
            <pc:sldMk cId="2605612142" sldId="306"/>
            <ac:spMk id="320" creationId="{403E9952-7C4E-5686-C973-B0A8CF5840E2}"/>
          </ac:spMkLst>
        </pc:spChg>
        <pc:spChg chg="add 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1" creationId="{C4A4996B-00F2-7671-F23B-C283369700AA}"/>
          </ac:spMkLst>
        </pc:spChg>
        <pc:spChg chg="add del mod">
          <ac:chgData name="Sudvarg, Marion" userId="2bb9b31b-5f3c-4f72-8e1f-41eb276ee9c6" providerId="ADAL" clId="{31021B10-09B2-4437-B3BA-FE8A29831BFF}" dt="2022-05-14T03:57:24.761" v="6633" actId="478"/>
          <ac:spMkLst>
            <pc:docMk/>
            <pc:sldMk cId="2605612142" sldId="306"/>
            <ac:spMk id="322" creationId="{BA11E274-FE0A-9F7D-E4FE-57B91A90D4B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4" creationId="{CD0B4196-DED7-16F7-E36A-F377E3D1FBB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5" creationId="{43E2859B-1C3F-0086-0896-F6CF26E1C4D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6" creationId="{77336622-2053-4E87-1482-95E22838A392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7" creationId="{03B1DFD9-2F45-88A9-915E-F2F8E45C28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8" creationId="{468AD5FE-9A82-2B82-75DD-F989ABBA9B9A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29" creationId="{53C25F4E-ABA9-FE8F-0490-3E05CA45A07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1" creationId="{CF112A9D-6DD3-37AC-AB19-4C22E0DAC9C9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2" creationId="{74710A0B-1477-D63F-5258-50CAD7AE065E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3" creationId="{BE046ECA-5622-7D25-013C-66E259389858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4" creationId="{6EA80E1C-F60C-6B62-F6DB-FA8A8967B030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5" creationId="{E29E4E0F-74E7-D36B-FBF3-C16623F7A536}"/>
          </ac:spMkLst>
        </pc:spChg>
        <pc:spChg chg="mod">
          <ac:chgData name="Sudvarg, Marion" userId="2bb9b31b-5f3c-4f72-8e1f-41eb276ee9c6" providerId="ADAL" clId="{31021B10-09B2-4437-B3BA-FE8A29831BFF}" dt="2022-05-14T03:53:29.916" v="6612"/>
          <ac:spMkLst>
            <pc:docMk/>
            <pc:sldMk cId="2605612142" sldId="306"/>
            <ac:spMk id="336" creationId="{EE213459-2BD8-47E3-66B0-6C6D685B12B9}"/>
          </ac:spMkLst>
        </pc:spChg>
        <pc:spChg chg="add mod">
          <ac:chgData name="Sudvarg, Marion" userId="2bb9b31b-5f3c-4f72-8e1f-41eb276ee9c6" providerId="ADAL" clId="{31021B10-09B2-4437-B3BA-FE8A29831BFF}" dt="2022-05-14T05:23:27.571" v="7639" actId="1036"/>
          <ac:spMkLst>
            <pc:docMk/>
            <pc:sldMk cId="2605612142" sldId="306"/>
            <ac:spMk id="340" creationId="{729FFC1A-8D97-029E-B77F-99B8ECAE3279}"/>
          </ac:spMkLst>
        </pc:s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1" creationId="{00000000-0000-0000-0000-000000000000}"/>
          </ac:grpSpMkLst>
        </pc:grpChg>
        <pc:grpChg chg="mod">
          <ac:chgData name="Sudvarg, Marion" userId="2bb9b31b-5f3c-4f72-8e1f-41eb276ee9c6" providerId="ADAL" clId="{31021B10-09B2-4437-B3BA-FE8A29831BFF}" dt="2022-05-14T03:42:44.971" v="6546" actId="338"/>
          <ac:grpSpMkLst>
            <pc:docMk/>
            <pc:sldMk cId="2605612142" sldId="306"/>
            <ac:grpSpMk id="6" creationId="{E865E7DD-321F-0409-6380-96142B8B2FE6}"/>
          </ac:grpSpMkLst>
        </pc:grpChg>
        <pc:grpChg chg="del mod">
          <ac:chgData name="Sudvarg, Marion" userId="2bb9b31b-5f3c-4f72-8e1f-41eb276ee9c6" providerId="ADAL" clId="{31021B10-09B2-4437-B3BA-FE8A29831BFF}" dt="2022-05-14T03:53:52.829" v="6613" actId="165"/>
          <ac:grpSpMkLst>
            <pc:docMk/>
            <pc:sldMk cId="2605612142" sldId="306"/>
            <ac:grpSpMk id="183" creationId="{7486B1E3-37A7-5BFC-31F8-73DDB8D6745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23" creationId="{F9BFBB67-8A98-D8B7-9CB0-02307BC8F7AC}"/>
          </ac:grpSpMkLst>
        </pc:grpChg>
        <pc:grpChg chg="add del mod">
          <ac:chgData name="Sudvarg, Marion" userId="2bb9b31b-5f3c-4f72-8e1f-41eb276ee9c6" providerId="ADAL" clId="{31021B10-09B2-4437-B3BA-FE8A29831BFF}" dt="2022-05-14T03:57:17.265" v="6631" actId="478"/>
          <ac:grpSpMkLst>
            <pc:docMk/>
            <pc:sldMk cId="2605612142" sldId="306"/>
            <ac:grpSpMk id="330" creationId="{F08233C4-44E6-2600-70E3-1521196D4BE9}"/>
          </ac:grpSpMkLst>
        </pc:grpChg>
        <pc:grpChg chg="add mod">
          <ac:chgData name="Sudvarg, Marion" userId="2bb9b31b-5f3c-4f72-8e1f-41eb276ee9c6" providerId="ADAL" clId="{31021B10-09B2-4437-B3BA-FE8A29831BFF}" dt="2022-05-14T03:53:59.606" v="6614" actId="164"/>
          <ac:grpSpMkLst>
            <pc:docMk/>
            <pc:sldMk cId="2605612142" sldId="306"/>
            <ac:grpSpMk id="337" creationId="{2CA2FB8E-EDE8-8EA7-0A7C-E6917DC22D5B}"/>
          </ac:grpSpMkLst>
        </pc:grpChg>
        <pc:grpChg chg="add mod">
          <ac:chgData name="Sudvarg, Marion" userId="2bb9b31b-5f3c-4f72-8e1f-41eb276ee9c6" providerId="ADAL" clId="{31021B10-09B2-4437-B3BA-FE8A29831BFF}" dt="2022-05-14T03:54:17.719" v="6615" actId="164"/>
          <ac:grpSpMkLst>
            <pc:docMk/>
            <pc:sldMk cId="2605612142" sldId="306"/>
            <ac:grpSpMk id="338" creationId="{91D279B2-20DB-862F-5F51-AA9EF4EB8E00}"/>
          </ac:grpSpMkLst>
        </pc:grpChg>
        <pc:grpChg chg="add mod">
          <ac:chgData name="Sudvarg, Marion" userId="2bb9b31b-5f3c-4f72-8e1f-41eb276ee9c6" providerId="ADAL" clId="{31021B10-09B2-4437-B3BA-FE8A29831BFF}" dt="2022-05-14T03:54:28.380" v="6616" actId="164"/>
          <ac:grpSpMkLst>
            <pc:docMk/>
            <pc:sldMk cId="2605612142" sldId="306"/>
            <ac:grpSpMk id="339" creationId="{B23AEF8A-A1B4-E139-74CA-17F462DA96BD}"/>
          </ac:grpSpMkLst>
        </pc:grpChg>
        <pc:graphicFrameChg chg="add del mod modGraphic">
          <ac:chgData name="Sudvarg, Marion" userId="2bb9b31b-5f3c-4f72-8e1f-41eb276ee9c6" providerId="ADAL" clId="{31021B10-09B2-4437-B3BA-FE8A29831BFF}" dt="2022-05-14T03:42:32.054" v="6544" actId="478"/>
          <ac:graphicFrameMkLst>
            <pc:docMk/>
            <pc:sldMk cId="2605612142" sldId="306"/>
            <ac:graphicFrameMk id="96" creationId="{9F750613-312E-9778-6F44-981C597CE66A}"/>
          </ac:graphicFrameMkLst>
        </pc:graphicFrameChg>
        <pc:graphicFrameChg chg="add del mod modGraphic">
          <ac:chgData name="Sudvarg, Marion" userId="2bb9b31b-5f3c-4f72-8e1f-41eb276ee9c6" providerId="ADAL" clId="{31021B10-09B2-4437-B3BA-FE8A29831BFF}" dt="2022-05-14T03:42:06.167" v="6541" actId="478"/>
          <ac:graphicFrameMkLst>
            <pc:docMk/>
            <pc:sldMk cId="2605612142" sldId="306"/>
            <ac:graphicFrameMk id="98" creationId="{FCC2B1C3-BB69-77BC-BE91-29379D7E3650}"/>
          </ac:graphicFrameMkLst>
        </pc:graphicFrameChg>
        <pc:picChg chg="del mod">
          <ac:chgData name="Sudvarg, Marion" userId="2bb9b31b-5f3c-4f72-8e1f-41eb276ee9c6" providerId="ADAL" clId="{31021B10-09B2-4437-B3BA-FE8A29831BFF}" dt="2022-05-14T03:42:24.276" v="6543" actId="338"/>
          <ac:picMkLst>
            <pc:docMk/>
            <pc:sldMk cId="2605612142" sldId="306"/>
            <ac:picMk id="3" creationId="{D7E67887-ADB1-FDA1-A160-E4B3CBBAE634}"/>
          </ac:picMkLst>
        </pc:picChg>
        <pc:picChg chg="del mod">
          <ac:chgData name="Sudvarg, Marion" userId="2bb9b31b-5f3c-4f72-8e1f-41eb276ee9c6" providerId="ADAL" clId="{31021B10-09B2-4437-B3BA-FE8A29831BFF}" dt="2022-05-14T03:42:44.971" v="6546" actId="338"/>
          <ac:picMkLst>
            <pc:docMk/>
            <pc:sldMk cId="2605612142" sldId="306"/>
            <ac:picMk id="182" creationId="{79D8FCF7-DC26-E6E4-B8BC-761550BB57C2}"/>
          </ac:picMkLst>
        </pc:pic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5" creationId="{CC72830F-F494-4998-FDEB-4CEE0FD2F49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46" creationId="{962B87C0-4F45-EACD-9560-AC6D27E553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5" creationId="{9EE3E0FD-E3DB-6FAB-56E1-784A219E9F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6" creationId="{69C7CCC2-DFDD-F7C5-5E5F-7042B94D9ED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7" creationId="{38725DCE-ACF7-E1D5-F343-1D71FA6AA8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8" creationId="{901AFB78-6032-DCF6-13BD-1A6EF53A130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59" creationId="{6BFC64A1-AE6B-552A-521B-6916D61090D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0" creationId="{E543003A-1D64-22A7-659C-175A0180A70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1" creationId="{E60E086B-F798-7955-B83A-6CB04A56607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2" creationId="{337CAECA-D7CD-9DFD-D930-599209F05A4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3" creationId="{12E66DC1-7A52-F427-E4E8-F4F69110A92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4" creationId="{A6B96ABA-5181-538E-828F-C117AE97CA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5" creationId="{3810A6A4-2556-606C-60B9-C96639AFF4F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6" creationId="{5C6E4E36-5C10-A86A-9FFC-8A3A054D198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7" creationId="{277FCCBC-E97B-5A77-FF4E-3EBF822DE2FB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8" creationId="{5E5D110A-BC4B-C628-5C31-0823CE57572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69" creationId="{F4D4318C-E2B4-EE6A-3D05-63555815C160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0" creationId="{705EA87B-2F3B-7787-9B58-061D9B47312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1" creationId="{08A65B87-B9CB-8F76-0774-C5466856760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2" creationId="{6732B82A-C4FC-FE59-26FC-F96388B1B62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3" creationId="{8614753C-F271-08B0-B0E5-D5FE70E2694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4" creationId="{D46E35EF-8552-98C6-456D-CFC7EAE3C919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5" creationId="{5A4533C8-D6AB-1550-EC05-99BD969674F7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6" creationId="{C2CFDA4E-78A2-1CB3-2438-BB827E5001E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7" creationId="{F25F8F74-CA03-B9AF-E3BC-4CB5F66195CC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8" creationId="{4910A728-0758-A4EE-8169-D8AF1D285E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79" creationId="{33F57EFC-4B9F-EDC9-85B7-18845199944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0" creationId="{84916934-9188-6400-9170-B374833B30B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1" creationId="{9DF9E48E-0F36-CB1E-6E3B-5E7CBFA4BAD4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2" creationId="{2309FD96-8F9A-FF22-3E03-42F4A0E81EF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3" creationId="{C5C88BB8-151D-F34E-614C-F70C095AD748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4" creationId="{46AE7077-BEBB-C856-11E9-F41C478875A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5" creationId="{A9DB7486-D6B1-9E17-19B1-F1DFC3D0AEA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6" creationId="{4B2196A2-7B03-80AD-3932-A0C42BF1D04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7" creationId="{E86C3899-3D29-9EF8-AF8E-5FF95C36D8FE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8" creationId="{152DBC89-4D9F-648A-432A-2944615780A1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89" creationId="{0F6DD8AE-2F46-5C11-3157-6CF45CA67D43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0" creationId="{D22F9CC1-A993-AC56-2F16-C752DA29DC15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1" creationId="{A5A13845-7A3C-E27D-9FE0-47982FBDD0E6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2" creationId="{1273CB49-CD72-660E-BB70-FC8A86AAB282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3" creationId="{996D7F95-9FE0-1584-1B1A-BEAA0182683F}"/>
          </ac:cxnSpMkLst>
        </pc:cxnChg>
        <pc:cxnChg chg="add del mod">
          <ac:chgData name="Sudvarg, Marion" userId="2bb9b31b-5f3c-4f72-8e1f-41eb276ee9c6" providerId="ADAL" clId="{31021B10-09B2-4437-B3BA-FE8A29831BFF}" dt="2022-05-14T03:53:29.245" v="6611" actId="478"/>
          <ac:cxnSpMkLst>
            <pc:docMk/>
            <pc:sldMk cId="2605612142" sldId="306"/>
            <ac:cxnSpMk id="94" creationId="{A07745B1-3B95-F648-FC18-7A98B525473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01" creationId="{CB9AA839-5365-0E69-C90C-CF5575768B36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0" creationId="{4D67117F-9DF5-7077-EAA5-440C4B90AD6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1" creationId="{2718DC13-5B01-9398-6B6E-C48A2395774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2" creationId="{2D534F9A-342E-3495-EBF8-A7F6960081A7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3" creationId="{C8FA7657-6C42-731F-8EB2-C18822F7D09F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4" creationId="{91BC1BE8-23F4-C739-799A-F3F8EBE8AF9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5" creationId="{DF1728A5-6270-7D2A-A3E1-E3B9DB0696E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6" creationId="{32B41B6D-ECBD-EED2-EDA6-1D1287E407F5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7" creationId="{C34A237E-CE92-DBE0-CD43-42484CD1D863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8" creationId="{295593C7-6C1E-EDD8-2593-001C7F9947B2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19" creationId="{4477E0AE-B16A-2B96-D15C-7ABA6DC2770B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0" creationId="{776F6DB1-8B27-2635-88D8-37E28DD4A551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8" creationId="{520C47F3-07A0-65EE-7C56-253582C40A9A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29" creationId="{4823B42E-7895-8C83-B0CA-FF719900C1D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0" creationId="{E5F32C21-2B16-6140-B035-DA4F68E4C40C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1" creationId="{6691C5AA-CDF2-82F8-F546-28260546F9A9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2" creationId="{3B22BAD5-C067-F00D-567B-81826961107E}"/>
          </ac:cxnSpMkLst>
        </pc:cxnChg>
        <pc:cxnChg chg="del mod">
          <ac:chgData name="Sudvarg, Marion" userId="2bb9b31b-5f3c-4f72-8e1f-41eb276ee9c6" providerId="ADAL" clId="{31021B10-09B2-4437-B3BA-FE8A29831BFF}" dt="2022-05-14T03:15:41.564" v="6215" actId="478"/>
          <ac:cxnSpMkLst>
            <pc:docMk/>
            <pc:sldMk cId="2605612142" sldId="306"/>
            <ac:cxnSpMk id="133" creationId="{6AF49FD3-7F52-EEFE-6C5E-AE38EBFB2A2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7" creationId="{3C8C91D8-991E-663E-C22F-4280B99F50B9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58" creationId="{CDD1ED15-F8BD-B12C-7EF8-69698BD1586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7" creationId="{274C1BC0-3F97-2120-5F65-F8343D7573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8" creationId="{CC4DD8E5-4BB3-8DCB-A67F-8085BD20B5A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69" creationId="{03E6F4B7-A6DB-8F9C-E4A4-BB5C90342D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0" creationId="{61880FB9-91A2-517D-2B06-D0D07C64CFF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1" creationId="{2969C872-B70E-B337-824E-BE222B322CD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2" creationId="{407F4553-1C7D-391C-0B3E-EEE2765FF03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3" creationId="{1692FC21-2A88-3E8A-53FF-E2813EBAA6B4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4" creationId="{C9D63B9F-231D-4DF9-CECE-CCDD17BCF5F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5" creationId="{178F7E68-89C5-74EB-FAB9-C45676CAD4A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6" creationId="{CC1B7016-CE40-B903-2826-3C66A3EF60B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7" creationId="{DA3E9F39-15AE-F4E0-DD3E-354158293F8A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8" creationId="{4303ADFF-B896-AA1F-CE0A-0D06723D5DA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79" creationId="{E06A07DF-2369-987E-07DC-0B70952662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0" creationId="{2A1FBEC0-EC0D-800C-459A-D0867897CC0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1" creationId="{92B3DF7C-569E-88A2-E956-9086AC68D22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2" creationId="{4402C1FA-658A-22DB-2B9C-67A5A729B91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3" creationId="{AB702714-5A88-BAC5-D541-515C07DEEEFF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4" creationId="{A47C7D68-D11F-AB1D-85BA-BA2664FCDCA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5" creationId="{9D3FD44F-14E4-E395-65B1-B823D94C980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6" creationId="{30C4DA82-DF04-C0A5-4B2E-83DC67CB5EE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7" creationId="{E94CD1C2-7C03-7640-0D77-BAD74E9879E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8" creationId="{DABB4F17-6AB0-AE64-A0F9-CE89309038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89" creationId="{554994FC-B290-0641-3200-8BA196EDFF4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0" creationId="{96F0D177-2BE6-54DD-20C8-26C2F0A99983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1" creationId="{CB36FE73-811D-02FB-2B9C-9574CC12F7D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2" creationId="{5B5BDD4F-BB96-9195-253E-15BA07E853B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3" creationId="{2196D6D3-8AC2-DBC8-FAE2-7BADC42E212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4" creationId="{215F10BA-8220-D643-D777-6D6FB7305032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5" creationId="{88ACF277-CC24-7989-EC5B-82A8598F878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6" creationId="{06DD377F-546B-D0D0-71E7-546726CAC4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7" creationId="{0A4CB852-8B0F-78B7-B025-EA21B6BCD6AB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8" creationId="{C2E618A1-7A2B-3600-80FC-08213759712D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299" creationId="{12307EB6-34DC-4F49-EA1C-A6A30F1D367E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0" creationId="{0C15055E-8522-3D22-3007-7191CF4B1A71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1" creationId="{1B5E9374-9D8B-103F-28BA-D4C4DF221430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2" creationId="{A1C0BD1B-2DD9-DCDB-1E4A-3919D00FD035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3" creationId="{101B3958-59C4-8A39-BDA3-AE819169EAF7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4" creationId="{FAC8F9B4-1C3C-4AE0-6E0C-E39D43773C6C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5" creationId="{B970DA26-29AE-88FE-1650-6931924024C6}"/>
          </ac:cxnSpMkLst>
        </pc:cxnChg>
        <pc:cxnChg chg="add mod">
          <ac:chgData name="Sudvarg, Marion" userId="2bb9b31b-5f3c-4f72-8e1f-41eb276ee9c6" providerId="ADAL" clId="{31021B10-09B2-4437-B3BA-FE8A29831BFF}" dt="2022-05-14T03:53:29.916" v="6612"/>
          <ac:cxnSpMkLst>
            <pc:docMk/>
            <pc:sldMk cId="2605612142" sldId="306"/>
            <ac:cxnSpMk id="306" creationId="{92F115FD-A49C-A429-72AB-2E572C924683}"/>
          </ac:cxnSpMkLst>
        </pc:cxnChg>
      </pc:sldChg>
      <pc:sldChg chg="modSp new del mod">
        <pc:chgData name="Sudvarg, Marion" userId="2bb9b31b-5f3c-4f72-8e1f-41eb276ee9c6" providerId="ADAL" clId="{31021B10-09B2-4437-B3BA-FE8A29831BFF}" dt="2022-05-14T03:10:23.511" v="6154" actId="47"/>
        <pc:sldMkLst>
          <pc:docMk/>
          <pc:sldMk cId="3289759789" sldId="306"/>
        </pc:sldMkLst>
        <pc:spChg chg="mod">
          <ac:chgData name="Sudvarg, Marion" userId="2bb9b31b-5f3c-4f72-8e1f-41eb276ee9c6" providerId="ADAL" clId="{31021B10-09B2-4437-B3BA-FE8A29831BFF}" dt="2022-05-14T03:08:24.381" v="6106"/>
          <ac:spMkLst>
            <pc:docMk/>
            <pc:sldMk cId="3289759789" sldId="306"/>
            <ac:spMk id="2" creationId="{63238CAB-7FEA-94C4-D2C6-4429B8FE5CFB}"/>
          </ac:spMkLst>
        </pc:spChg>
      </pc:sldChg>
      <pc:sldChg chg="addSp delSp modSp add mod ord modAnim">
        <pc:chgData name="Sudvarg, Marion" userId="2bb9b31b-5f3c-4f72-8e1f-41eb276ee9c6" providerId="ADAL" clId="{31021B10-09B2-4437-B3BA-FE8A29831BFF}" dt="2022-05-20T19:27:32.806" v="12952"/>
        <pc:sldMkLst>
          <pc:docMk/>
          <pc:sldMk cId="3856743809" sldId="307"/>
        </pc:sldMkLst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7" creationId="{B4243377-8195-E5D2-6306-1B3D47DA402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8" creationId="{90018FC7-52E5-D313-B7D0-3C5CBB3F0A3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9" creationId="{596B9D66-1947-71CA-3B0E-3A6B7A27645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" creationId="{98E76ADC-40B7-3013-0179-E7DD588306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1" creationId="{670F509B-F380-3DBF-849A-24B047FB9B6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2" creationId="{4FBD736F-38BD-7436-9D0B-8C3463FC76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" creationId="{D7BB00BB-F1C2-E41D-F83F-809969FAC37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" creationId="{79C3EA46-4EE7-F770-7E19-450853A689B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5" creationId="{F350AFE9-29CF-1A84-3803-95E567F047D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" creationId="{88A1C467-F513-4675-15E1-0AF0D09A8DB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" creationId="{5A4B8085-8789-E138-9B50-AF50EFDB12F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8" creationId="{843A9BB0-76A0-EB4E-AAB6-E72C3F445A3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9" creationId="{BBAA9AB3-8D25-2FC4-6919-81C3C30AFC9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0" creationId="{60870A45-826D-8820-3577-8463586D823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1" creationId="{90D401C9-6750-FFF5-A75A-256A53267DB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2" creationId="{8F093D49-E2EC-BDAE-29B1-52FB4D242525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3" creationId="{4E748A01-499B-1EAF-FD52-71873D63F3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4" creationId="{8F97B4FF-D3D4-C647-0CEC-B3032CDD8F8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5" creationId="{325B0592-128B-2BF4-588F-7CCA3CCF28D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6" creationId="{25AADED7-D744-72D4-92AB-C0AFEC20A5F6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7" creationId="{08150EC0-002C-703F-E657-C4EF9A23D1D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8" creationId="{FD461482-C97A-A246-4A6C-EDD92F16C1E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29" creationId="{C6870EDF-5475-5DDF-FC3E-19C194E3417B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0" creationId="{1EEEA83B-46AC-C769-1CA1-969BAD66B16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1" creationId="{9EB57C63-584E-64CF-A07F-31673FA61B91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2" creationId="{BB7C4A95-BBAC-5247-C10E-621778F18E4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3" creationId="{9BA80F88-27CE-3E38-CC0B-30651E09478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4" creationId="{1D6D0B7A-EECF-3836-3038-89E594F1CED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5" creationId="{6FCD1C6B-6C1B-E75D-E294-1CE69B5DBAE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6" creationId="{95C372D8-A5D8-E97D-D45A-C5815B7E433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37" creationId="{24EAFE05-8CDE-7299-A677-1B6E8D210C85}"/>
          </ac:spMkLst>
        </pc:spChg>
        <pc:spChg chg="mod">
          <ac:chgData name="Sudvarg, Marion" userId="2bb9b31b-5f3c-4f72-8e1f-41eb276ee9c6" providerId="ADAL" clId="{31021B10-09B2-4437-B3BA-FE8A29831BFF}" dt="2022-05-20T18:55:32.360" v="12125" actId="313"/>
          <ac:spMkLst>
            <pc:docMk/>
            <pc:sldMk cId="3856743809" sldId="307"/>
            <ac:spMk id="38" creationId="{9A5AA8EF-8FED-D1DB-02BD-1D148E4A8EAA}"/>
          </ac:spMkLst>
        </pc:spChg>
        <pc:spChg chg="mod">
          <ac:chgData name="Sudvarg, Marion" userId="2bb9b31b-5f3c-4f72-8e1f-41eb276ee9c6" providerId="ADAL" clId="{31021B10-09B2-4437-B3BA-FE8A29831BFF}" dt="2022-05-20T18:55:33.554" v="12126" actId="313"/>
          <ac:spMkLst>
            <pc:docMk/>
            <pc:sldMk cId="3856743809" sldId="307"/>
            <ac:spMk id="39" creationId="{8F83C4CD-A0E5-8360-2B3E-DDD2DBD8B797}"/>
          </ac:spMkLst>
        </pc:spChg>
        <pc:spChg chg="mod">
          <ac:chgData name="Sudvarg, Marion" userId="2bb9b31b-5f3c-4f72-8e1f-41eb276ee9c6" providerId="ADAL" clId="{31021B10-09B2-4437-B3BA-FE8A29831BFF}" dt="2022-05-20T18:55:34.213" v="12127" actId="313"/>
          <ac:spMkLst>
            <pc:docMk/>
            <pc:sldMk cId="3856743809" sldId="307"/>
            <ac:spMk id="40" creationId="{7BA420D0-B533-4CA9-EE7A-2000154C816F}"/>
          </ac:spMkLst>
        </pc:spChg>
        <pc:spChg chg="mod">
          <ac:chgData name="Sudvarg, Marion" userId="2bb9b31b-5f3c-4f72-8e1f-41eb276ee9c6" providerId="ADAL" clId="{31021B10-09B2-4437-B3BA-FE8A29831BFF}" dt="2022-05-20T18:55:34.710" v="12128" actId="313"/>
          <ac:spMkLst>
            <pc:docMk/>
            <pc:sldMk cId="3856743809" sldId="307"/>
            <ac:spMk id="41" creationId="{728932A6-34C1-3399-A5A0-1AF8E2FC933D}"/>
          </ac:spMkLst>
        </pc:spChg>
        <pc:spChg chg="mod">
          <ac:chgData name="Sudvarg, Marion" userId="2bb9b31b-5f3c-4f72-8e1f-41eb276ee9c6" providerId="ADAL" clId="{31021B10-09B2-4437-B3BA-FE8A29831BFF}" dt="2022-05-20T18:55:35.111" v="12129" actId="313"/>
          <ac:spMkLst>
            <pc:docMk/>
            <pc:sldMk cId="3856743809" sldId="307"/>
            <ac:spMk id="42" creationId="{6AD43599-A193-093D-9844-ACEB9CFE62D3}"/>
          </ac:spMkLst>
        </pc:spChg>
        <pc:spChg chg="mod">
          <ac:chgData name="Sudvarg, Marion" userId="2bb9b31b-5f3c-4f72-8e1f-41eb276ee9c6" providerId="ADAL" clId="{31021B10-09B2-4437-B3BA-FE8A29831BFF}" dt="2022-05-20T18:55:35.538" v="12130" actId="313"/>
          <ac:spMkLst>
            <pc:docMk/>
            <pc:sldMk cId="3856743809" sldId="307"/>
            <ac:spMk id="43" creationId="{465AACF4-B238-6A91-2EB4-548B603714CA}"/>
          </ac:spMkLst>
        </pc:spChg>
        <pc:spChg chg="mod">
          <ac:chgData name="Sudvarg, Marion" userId="2bb9b31b-5f3c-4f72-8e1f-41eb276ee9c6" providerId="ADAL" clId="{31021B10-09B2-4437-B3BA-FE8A29831BFF}" dt="2022-05-20T18:55:35.813" v="12131" actId="313"/>
          <ac:spMkLst>
            <pc:docMk/>
            <pc:sldMk cId="3856743809" sldId="307"/>
            <ac:spMk id="44" creationId="{8060F017-CC9C-313B-4505-961FF2DE10E1}"/>
          </ac:spMkLst>
        </pc:spChg>
        <pc:spChg chg="mod">
          <ac:chgData name="Sudvarg, Marion" userId="2bb9b31b-5f3c-4f72-8e1f-41eb276ee9c6" providerId="ADAL" clId="{31021B10-09B2-4437-B3BA-FE8A29831BFF}" dt="2022-05-20T18:55:36.042" v="12132" actId="313"/>
          <ac:spMkLst>
            <pc:docMk/>
            <pc:sldMk cId="3856743809" sldId="307"/>
            <ac:spMk id="47" creationId="{CDF1E9D5-57AF-392B-9A33-7B395EBF80F5}"/>
          </ac:spMkLst>
        </pc:spChg>
        <pc:spChg chg="mod">
          <ac:chgData name="Sudvarg, Marion" userId="2bb9b31b-5f3c-4f72-8e1f-41eb276ee9c6" providerId="ADAL" clId="{31021B10-09B2-4437-B3BA-FE8A29831BFF}" dt="2022-05-20T18:55:39.116" v="12133" actId="313"/>
          <ac:spMkLst>
            <pc:docMk/>
            <pc:sldMk cId="3856743809" sldId="307"/>
            <ac:spMk id="48" creationId="{5210C936-51C6-54D2-8847-26B85BE58BD6}"/>
          </ac:spMkLst>
        </pc:spChg>
        <pc:spChg chg="mod">
          <ac:chgData name="Sudvarg, Marion" userId="2bb9b31b-5f3c-4f72-8e1f-41eb276ee9c6" providerId="ADAL" clId="{31021B10-09B2-4437-B3BA-FE8A29831BFF}" dt="2022-05-20T18:55:39.619" v="12134" actId="313"/>
          <ac:spMkLst>
            <pc:docMk/>
            <pc:sldMk cId="3856743809" sldId="307"/>
            <ac:spMk id="49" creationId="{D43BD609-B39B-531A-1FE9-4AC69CB4AEC8}"/>
          </ac:spMkLst>
        </pc:spChg>
        <pc:spChg chg="mod">
          <ac:chgData name="Sudvarg, Marion" userId="2bb9b31b-5f3c-4f72-8e1f-41eb276ee9c6" providerId="ADAL" clId="{31021B10-09B2-4437-B3BA-FE8A29831BFF}" dt="2022-05-20T18:55:40.150" v="12135" actId="313"/>
          <ac:spMkLst>
            <pc:docMk/>
            <pc:sldMk cId="3856743809" sldId="307"/>
            <ac:spMk id="50" creationId="{E8B433F8-2F83-B7AE-6FE6-96163531BBF8}"/>
          </ac:spMkLst>
        </pc:spChg>
        <pc:spChg chg="mod">
          <ac:chgData name="Sudvarg, Marion" userId="2bb9b31b-5f3c-4f72-8e1f-41eb276ee9c6" providerId="ADAL" clId="{31021B10-09B2-4437-B3BA-FE8A29831BFF}" dt="2022-05-20T18:55:40.579" v="12136" actId="313"/>
          <ac:spMkLst>
            <pc:docMk/>
            <pc:sldMk cId="3856743809" sldId="307"/>
            <ac:spMk id="51" creationId="{14863572-A4FA-CF0F-C43C-4B56A085D0A8}"/>
          </ac:spMkLst>
        </pc:spChg>
        <pc:spChg chg="mod">
          <ac:chgData name="Sudvarg, Marion" userId="2bb9b31b-5f3c-4f72-8e1f-41eb276ee9c6" providerId="ADAL" clId="{31021B10-09B2-4437-B3BA-FE8A29831BFF}" dt="2022-05-20T18:55:40.968" v="12137" actId="313"/>
          <ac:spMkLst>
            <pc:docMk/>
            <pc:sldMk cId="3856743809" sldId="307"/>
            <ac:spMk id="52" creationId="{C5FDF958-843B-4AE9-5316-7A779CA2368A}"/>
          </ac:spMkLst>
        </pc:spChg>
        <pc:spChg chg="mod">
          <ac:chgData name="Sudvarg, Marion" userId="2bb9b31b-5f3c-4f72-8e1f-41eb276ee9c6" providerId="ADAL" clId="{31021B10-09B2-4437-B3BA-FE8A29831BFF}" dt="2022-05-20T18:55:41.657" v="12138" actId="313"/>
          <ac:spMkLst>
            <pc:docMk/>
            <pc:sldMk cId="3856743809" sldId="307"/>
            <ac:spMk id="53" creationId="{CCD93C7F-016A-7AC9-EF6D-7330451E951E}"/>
          </ac:spMkLst>
        </pc:spChg>
        <pc:spChg chg="mod">
          <ac:chgData name="Sudvarg, Marion" userId="2bb9b31b-5f3c-4f72-8e1f-41eb276ee9c6" providerId="ADAL" clId="{31021B10-09B2-4437-B3BA-FE8A29831BFF}" dt="2022-05-20T18:55:42.223" v="12139" actId="313"/>
          <ac:spMkLst>
            <pc:docMk/>
            <pc:sldMk cId="3856743809" sldId="307"/>
            <ac:spMk id="54" creationId="{26D453CE-3908-4D90-D256-C86573568C92}"/>
          </ac:spMkLst>
        </pc:spChg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856743809" sldId="307"/>
            <ac:spMk id="95" creationId="{806DDA0D-05E2-3B32-18C5-C0EBEE933E10}"/>
          </ac:spMkLst>
        </pc:spChg>
        <pc:spChg chg="del">
          <ac:chgData name="Sudvarg, Marion" userId="2bb9b31b-5f3c-4f72-8e1f-41eb276ee9c6" providerId="ADAL" clId="{31021B10-09B2-4437-B3BA-FE8A29831BFF}" dt="2022-05-14T03:45:01.179" v="6557" actId="478"/>
          <ac:spMkLst>
            <pc:docMk/>
            <pc:sldMk cId="3856743809" sldId="307"/>
            <ac:spMk id="97" creationId="{5A0DC99D-7DBD-6274-430D-95F029EEF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00" creationId="{7AE34A92-47A8-8C3E-6DA3-D6C7D662F2CA}"/>
          </ac:spMkLst>
        </pc:spChg>
        <pc:spChg chg="add del mod">
          <ac:chgData name="Sudvarg, Marion" userId="2bb9b31b-5f3c-4f72-8e1f-41eb276ee9c6" providerId="ADAL" clId="{31021B10-09B2-4437-B3BA-FE8A29831BFF}" dt="2022-05-14T05:19:58.954" v="7420"/>
          <ac:spMkLst>
            <pc:docMk/>
            <pc:sldMk cId="3856743809" sldId="307"/>
            <ac:spMk id="103" creationId="{F8FB55BE-18EC-3FC9-CEDF-C6EA7A8A2C49}"/>
          </ac:spMkLst>
        </pc:spChg>
        <pc:spChg chg="add mod">
          <ac:chgData name="Sudvarg, Marion" userId="2bb9b31b-5f3c-4f72-8e1f-41eb276ee9c6" providerId="ADAL" clId="{31021B10-09B2-4437-B3BA-FE8A29831BFF}" dt="2022-05-14T05:24:02.623" v="7679" actId="20577"/>
          <ac:spMkLst>
            <pc:docMk/>
            <pc:sldMk cId="3856743809" sldId="307"/>
            <ac:spMk id="104" creationId="{88B1196F-5C03-4102-9A42-EBF524433F2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4" creationId="{C1C5F1A7-C6F9-B787-2892-D7680586B4E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5" creationId="{DC1F88BA-6C6C-1DAC-BAAE-0FCA74DAAC2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6" creationId="{609CDF1E-2B70-EABD-55C4-DD21DB2E230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7" creationId="{2B4EA4A6-30F6-F64E-B522-8F25021BB6E2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8" creationId="{B6F53F5E-5B63-7759-11A6-9A3951A139A7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39" creationId="{3EDF4CA3-07E0-509A-27A8-5D65B4EA7E53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0" creationId="{3612105E-3F65-AEF8-BD2E-9BAFF7066379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1" creationId="{119BE48F-BDFC-9E69-39BF-D991F9710F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2" creationId="{1118E7B8-2F80-4C46-A358-E72CFC5FA78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3" creationId="{AD152D7F-A36B-969E-15EB-28EF35E342BE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4" creationId="{B6FD67E9-0A09-5F65-E535-DF35DCAD629D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5" creationId="{094C4FEB-28F9-D444-5BB2-20391886895C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6" creationId="{906497B6-592B-BD2B-C9A5-0765F9CF5E6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7" creationId="{62259E4C-DBCE-BC97-5F91-0182AB3BCDDA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8" creationId="{7CDCE4EF-D925-C03C-BDA0-CEE44EE042F4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49" creationId="{62F04E89-4DA5-CF5C-9AA4-BDAC8526246B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0" creationId="{3B14FC43-B0F3-47CE-DC82-5FD1B3D8AB8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51" creationId="{FA0A1533-B83E-E493-F35C-EAF7C55EA9A3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2" creationId="{AFEBB592-B610-C486-FA27-6128B4C9AD11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53" creationId="{0BEBD95F-42F5-4E13-D7FE-A67643228873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4" creationId="{821FB6F7-6190-78A0-0F8B-4B5BF2CD6C17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55" creationId="{DBF78EC5-5D25-34C4-FF7F-6C89B355653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6" creationId="{CA1F2165-4D92-B459-C362-C87327EE0CC5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57" creationId="{4235CE46-C51D-D3CE-37D8-93E2674EC278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8" creationId="{70457523-EF34-8C53-5281-852DCF7F6732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59" creationId="{DCD2AB19-4A95-55C5-0986-7502177FD0E0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60" creationId="{168E7E7D-2082-6018-50DC-FBF0F7D6DDF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1" creationId="{41FC8E88-0C82-8F94-7770-95CBBE1664F5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62" creationId="{0EFFDE1D-063F-14EF-FE41-6ECE99B5CE0F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3" creationId="{E9F336C7-22D6-E53E-B1B8-082B4BBBB000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64" creationId="{D552FA56-FAF0-6E6D-7C64-E1E3F9097125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5" creationId="{7C4C221F-5496-DD2F-83B3-3ECA80F71630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66" creationId="{B9F7675D-8128-702B-57D6-F2A8A248194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7" creationId="{18CB9459-9E50-2B95-F923-D91F0D4B0D34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68" creationId="{4341EA79-3993-2E04-DB67-B794F99E22AF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69" creationId="{D294BE57-A645-082E-33BA-4DCC188BF251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70" creationId="{C3556BE5-EF6B-9ACC-FB51-7CDF7AA8CDAF}"/>
          </ac:spMkLst>
        </pc:spChg>
        <pc:spChg chg="mod topLvl">
          <ac:chgData name="Sudvarg, Marion" userId="2bb9b31b-5f3c-4f72-8e1f-41eb276ee9c6" providerId="ADAL" clId="{31021B10-09B2-4437-B3BA-FE8A29831BFF}" dt="2022-05-14T03:45:33.413" v="6558" actId="165"/>
          <ac:spMkLst>
            <pc:docMk/>
            <pc:sldMk cId="3856743809" sldId="307"/>
            <ac:spMk id="171" creationId="{AD560721-98CB-D222-F80B-8983F1B79828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2" creationId="{BEB4C193-B6C1-F46C-29A5-4B9653928B17}"/>
          </ac:spMkLst>
        </pc:spChg>
        <pc:spChg chg="mod topLvl">
          <ac:chgData name="Sudvarg, Marion" userId="2bb9b31b-5f3c-4f72-8e1f-41eb276ee9c6" providerId="ADAL" clId="{31021B10-09B2-4437-B3BA-FE8A29831BFF}" dt="2022-05-14T03:45:39.849" v="6559" actId="164"/>
          <ac:spMkLst>
            <pc:docMk/>
            <pc:sldMk cId="3856743809" sldId="307"/>
            <ac:spMk id="173" creationId="{8457AE54-ABE0-E70D-7A4A-5477E5D774D2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4" creationId="{C021A638-F417-68CA-C875-775D9C06722D}"/>
          </ac:spMkLst>
        </pc:spChg>
        <pc:spChg chg="mod topLvl">
          <ac:chgData name="Sudvarg, Marion" userId="2bb9b31b-5f3c-4f72-8e1f-41eb276ee9c6" providerId="ADAL" clId="{31021B10-09B2-4437-B3BA-FE8A29831BFF}" dt="2022-05-14T03:45:49.180" v="6560" actId="164"/>
          <ac:spMkLst>
            <pc:docMk/>
            <pc:sldMk cId="3856743809" sldId="307"/>
            <ac:spMk id="175" creationId="{C192ED01-CA37-A623-955B-A207BA8D4CAB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6" creationId="{3CF34896-3D82-B438-B994-CE21D7209218}"/>
          </ac:spMkLst>
        </pc:spChg>
        <pc:spChg chg="mod topLvl">
          <ac:chgData name="Sudvarg, Marion" userId="2bb9b31b-5f3c-4f72-8e1f-41eb276ee9c6" providerId="ADAL" clId="{31021B10-09B2-4437-B3BA-FE8A29831BFF}" dt="2022-05-14T03:45:54.282" v="6561" actId="164"/>
          <ac:spMkLst>
            <pc:docMk/>
            <pc:sldMk cId="3856743809" sldId="307"/>
            <ac:spMk id="177" creationId="{2BA7771A-4D3B-AFF1-75F7-7AF474321F92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8" creationId="{8DF79994-88F8-9664-889D-0F2AA6E56B0C}"/>
          </ac:spMkLst>
        </pc:spChg>
        <pc:spChg chg="mod topLvl">
          <ac:chgData name="Sudvarg, Marion" userId="2bb9b31b-5f3c-4f72-8e1f-41eb276ee9c6" providerId="ADAL" clId="{31021B10-09B2-4437-B3BA-FE8A29831BFF}" dt="2022-05-14T03:45:59.117" v="6562" actId="164"/>
          <ac:spMkLst>
            <pc:docMk/>
            <pc:sldMk cId="3856743809" sldId="307"/>
            <ac:spMk id="179" creationId="{6DB48D81-C970-7E21-5FE8-61C5BBCF1ACD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0" creationId="{0BD0887C-C460-7AE8-E429-09B58C53AA25}"/>
          </ac:spMkLst>
        </pc:spChg>
        <pc:spChg chg="mod topLvl">
          <ac:chgData name="Sudvarg, Marion" userId="2bb9b31b-5f3c-4f72-8e1f-41eb276ee9c6" providerId="ADAL" clId="{31021B10-09B2-4437-B3BA-FE8A29831BFF}" dt="2022-05-14T03:46:03.320" v="6563" actId="164"/>
          <ac:spMkLst>
            <pc:docMk/>
            <pc:sldMk cId="3856743809" sldId="307"/>
            <ac:spMk id="181" creationId="{DBEE0CE1-D05F-10E2-2759-F20172754E0F}"/>
          </ac:spMkLst>
        </pc:spChg>
        <pc:grpChg chg="add mod">
          <ac:chgData name="Sudvarg, Marion" userId="2bb9b31b-5f3c-4f72-8e1f-41eb276ee9c6" providerId="ADAL" clId="{31021B10-09B2-4437-B3BA-FE8A29831BFF}" dt="2022-05-14T03:45:39.849" v="6559" actId="164"/>
          <ac:grpSpMkLst>
            <pc:docMk/>
            <pc:sldMk cId="3856743809" sldId="307"/>
            <ac:grpSpMk id="3" creationId="{2FE83784-F786-1B0B-1845-AC37F5D0ACF5}"/>
          </ac:grpSpMkLst>
        </pc:grpChg>
        <pc:grpChg chg="del">
          <ac:chgData name="Sudvarg, Marion" userId="2bb9b31b-5f3c-4f72-8e1f-41eb276ee9c6" providerId="ADAL" clId="{31021B10-09B2-4437-B3BA-FE8A29831BFF}" dt="2022-05-14T03:45:33.413" v="6558" actId="165"/>
          <ac:grpSpMkLst>
            <pc:docMk/>
            <pc:sldMk cId="3856743809" sldId="307"/>
            <ac:grpSpMk id="6" creationId="{E865E7DD-321F-0409-6380-96142B8B2FE6}"/>
          </ac:grpSpMkLst>
        </pc:grpChg>
        <pc:grpChg chg="add mod">
          <ac:chgData name="Sudvarg, Marion" userId="2bb9b31b-5f3c-4f72-8e1f-41eb276ee9c6" providerId="ADAL" clId="{31021B10-09B2-4437-B3BA-FE8A29831BFF}" dt="2022-05-14T03:45:49.180" v="6560" actId="164"/>
          <ac:grpSpMkLst>
            <pc:docMk/>
            <pc:sldMk cId="3856743809" sldId="307"/>
            <ac:grpSpMk id="96" creationId="{4734CB9F-8E95-F8E6-9D52-1970725559BC}"/>
          </ac:grpSpMkLst>
        </pc:grpChg>
        <pc:grpChg chg="add mod">
          <ac:chgData name="Sudvarg, Marion" userId="2bb9b31b-5f3c-4f72-8e1f-41eb276ee9c6" providerId="ADAL" clId="{31021B10-09B2-4437-B3BA-FE8A29831BFF}" dt="2022-05-14T03:45:54.282" v="6561" actId="164"/>
          <ac:grpSpMkLst>
            <pc:docMk/>
            <pc:sldMk cId="3856743809" sldId="307"/>
            <ac:grpSpMk id="98" creationId="{03E421AC-8B6D-62C4-681E-7ECBC563C8D1}"/>
          </ac:grpSpMkLst>
        </pc:grpChg>
        <pc:grpChg chg="add mod">
          <ac:chgData name="Sudvarg, Marion" userId="2bb9b31b-5f3c-4f72-8e1f-41eb276ee9c6" providerId="ADAL" clId="{31021B10-09B2-4437-B3BA-FE8A29831BFF}" dt="2022-05-14T03:45:59.117" v="6562" actId="164"/>
          <ac:grpSpMkLst>
            <pc:docMk/>
            <pc:sldMk cId="3856743809" sldId="307"/>
            <ac:grpSpMk id="101" creationId="{42015F0B-297A-30ED-DAA5-B3CE4671C358}"/>
          </ac:grpSpMkLst>
        </pc:grpChg>
        <pc:grpChg chg="add mod">
          <ac:chgData name="Sudvarg, Marion" userId="2bb9b31b-5f3c-4f72-8e1f-41eb276ee9c6" providerId="ADAL" clId="{31021B10-09B2-4437-B3BA-FE8A29831BFF}" dt="2022-05-14T03:46:03.320" v="6563" actId="164"/>
          <ac:grpSpMkLst>
            <pc:docMk/>
            <pc:sldMk cId="3856743809" sldId="307"/>
            <ac:grpSpMk id="102" creationId="{43A1516F-2958-28E5-B31B-9E7B78EF191C}"/>
          </ac:grpSpMkLst>
        </pc:grpChg>
        <pc:grpChg chg="del">
          <ac:chgData name="Sudvarg, Marion" userId="2bb9b31b-5f3c-4f72-8e1f-41eb276ee9c6" providerId="ADAL" clId="{31021B10-09B2-4437-B3BA-FE8A29831BFF}" dt="2022-05-14T03:45:01.179" v="6557" actId="478"/>
          <ac:grpSpMkLst>
            <pc:docMk/>
            <pc:sldMk cId="3856743809" sldId="307"/>
            <ac:grpSpMk id="183" creationId="{7486B1E3-37A7-5BFC-31F8-73DDB8D6745C}"/>
          </ac:grpSpMkLst>
        </pc:grpChg>
      </pc:sldChg>
      <pc:sldChg chg="addSp delSp modSp add mod ord modAnim">
        <pc:chgData name="Sudvarg, Marion" userId="2bb9b31b-5f3c-4f72-8e1f-41eb276ee9c6" providerId="ADAL" clId="{31021B10-09B2-4437-B3BA-FE8A29831BFF}" dt="2022-05-20T19:29:37.709" v="12967"/>
        <pc:sldMkLst>
          <pc:docMk/>
          <pc:sldMk cId="3936886364" sldId="308"/>
        </pc:sldMkLst>
        <pc:spChg chg="mod">
          <ac:chgData name="Sudvarg, Marion" userId="2bb9b31b-5f3c-4f72-8e1f-41eb276ee9c6" providerId="ADAL" clId="{31021B10-09B2-4437-B3BA-FE8A29831BFF}" dt="2022-05-20T18:53:32.943" v="12029"/>
          <ac:spMkLst>
            <pc:docMk/>
            <pc:sldMk cId="3936886364" sldId="308"/>
            <ac:spMk id="102" creationId="{536B3FCA-F55D-239A-4719-C7D7C86D7656}"/>
          </ac:spMkLst>
        </pc:spChg>
        <pc:spChg chg="mod">
          <ac:chgData name="Sudvarg, Marion" userId="2bb9b31b-5f3c-4f72-8e1f-41eb276ee9c6" providerId="ADAL" clId="{31021B10-09B2-4437-B3BA-FE8A29831BFF}" dt="2022-05-20T18:55:57.814" v="12155" actId="313"/>
          <ac:spMkLst>
            <pc:docMk/>
            <pc:sldMk cId="3936886364" sldId="308"/>
            <ac:spMk id="103" creationId="{D34ACD85-F97D-5C14-BD5B-30682FED2DD3}"/>
          </ac:spMkLst>
        </pc:spChg>
        <pc:spChg chg="mod">
          <ac:chgData name="Sudvarg, Marion" userId="2bb9b31b-5f3c-4f72-8e1f-41eb276ee9c6" providerId="ADAL" clId="{31021B10-09B2-4437-B3BA-FE8A29831BFF}" dt="2022-05-20T18:55:58.125" v="12156" actId="313"/>
          <ac:spMkLst>
            <pc:docMk/>
            <pc:sldMk cId="3936886364" sldId="308"/>
            <ac:spMk id="104" creationId="{1F7F2E68-FF72-6E41-95C8-CB7802AACCDA}"/>
          </ac:spMkLst>
        </pc:spChg>
        <pc:spChg chg="mod">
          <ac:chgData name="Sudvarg, Marion" userId="2bb9b31b-5f3c-4f72-8e1f-41eb276ee9c6" providerId="ADAL" clId="{31021B10-09B2-4437-B3BA-FE8A29831BFF}" dt="2022-05-20T18:55:58.298" v="12157" actId="313"/>
          <ac:spMkLst>
            <pc:docMk/>
            <pc:sldMk cId="3936886364" sldId="308"/>
            <ac:spMk id="105" creationId="{2788A534-99A2-99AF-3CB4-A29F984C4D90}"/>
          </ac:spMkLst>
        </pc:spChg>
        <pc:spChg chg="mod">
          <ac:chgData name="Sudvarg, Marion" userId="2bb9b31b-5f3c-4f72-8e1f-41eb276ee9c6" providerId="ADAL" clId="{31021B10-09B2-4437-B3BA-FE8A29831BFF}" dt="2022-05-20T18:55:58.588" v="12158" actId="313"/>
          <ac:spMkLst>
            <pc:docMk/>
            <pc:sldMk cId="3936886364" sldId="308"/>
            <ac:spMk id="106" creationId="{2357335C-C64A-9659-58FD-F4313BFC42E0}"/>
          </ac:spMkLst>
        </pc:spChg>
        <pc:spChg chg="mod">
          <ac:chgData name="Sudvarg, Marion" userId="2bb9b31b-5f3c-4f72-8e1f-41eb276ee9c6" providerId="ADAL" clId="{31021B10-09B2-4437-B3BA-FE8A29831BFF}" dt="2022-05-20T18:55:59.092" v="12159" actId="313"/>
          <ac:spMkLst>
            <pc:docMk/>
            <pc:sldMk cId="3936886364" sldId="308"/>
            <ac:spMk id="107" creationId="{2D1B3EBA-8592-66EE-FD00-DFD2435EE5DC}"/>
          </ac:spMkLst>
        </pc:spChg>
        <pc:spChg chg="mod">
          <ac:chgData name="Sudvarg, Marion" userId="2bb9b31b-5f3c-4f72-8e1f-41eb276ee9c6" providerId="ADAL" clId="{31021B10-09B2-4437-B3BA-FE8A29831BFF}" dt="2022-05-20T18:55:59.314" v="12160" actId="313"/>
          <ac:spMkLst>
            <pc:docMk/>
            <pc:sldMk cId="3936886364" sldId="308"/>
            <ac:spMk id="108" creationId="{04D0DDFE-1D79-C370-D7BD-A0C5224A8349}"/>
          </ac:spMkLst>
        </pc:spChg>
        <pc:spChg chg="mod">
          <ac:chgData name="Sudvarg, Marion" userId="2bb9b31b-5f3c-4f72-8e1f-41eb276ee9c6" providerId="ADAL" clId="{31021B10-09B2-4437-B3BA-FE8A29831BFF}" dt="2022-05-20T18:55:59.520" v="12161" actId="313"/>
          <ac:spMkLst>
            <pc:docMk/>
            <pc:sldMk cId="3936886364" sldId="308"/>
            <ac:spMk id="109" creationId="{D725196B-6AB5-5A6A-75B6-FBB8DEFCA58D}"/>
          </ac:spMkLst>
        </pc:spChg>
        <pc:spChg chg="mod">
          <ac:chgData name="Sudvarg, Marion" userId="2bb9b31b-5f3c-4f72-8e1f-41eb276ee9c6" providerId="ADAL" clId="{31021B10-09B2-4437-B3BA-FE8A29831BFF}" dt="2022-05-20T18:55:59.675" v="12162" actId="313"/>
          <ac:spMkLst>
            <pc:docMk/>
            <pc:sldMk cId="3936886364" sldId="308"/>
            <ac:spMk id="121" creationId="{1307C4AD-1795-3C1A-8139-9DE66ECFCD21}"/>
          </ac:spMkLst>
        </pc:spChg>
        <pc:spChg chg="mod">
          <ac:chgData name="Sudvarg, Marion" userId="2bb9b31b-5f3c-4f72-8e1f-41eb276ee9c6" providerId="ADAL" clId="{31021B10-09B2-4437-B3BA-FE8A29831BFF}" dt="2022-05-20T18:56:00.141" v="12163" actId="313"/>
          <ac:spMkLst>
            <pc:docMk/>
            <pc:sldMk cId="3936886364" sldId="308"/>
            <ac:spMk id="122" creationId="{C4D49EFF-64E3-8AC1-7542-9A2FB3020233}"/>
          </ac:spMkLst>
        </pc:spChg>
        <pc:spChg chg="mod">
          <ac:chgData name="Sudvarg, Marion" userId="2bb9b31b-5f3c-4f72-8e1f-41eb276ee9c6" providerId="ADAL" clId="{31021B10-09B2-4437-B3BA-FE8A29831BFF}" dt="2022-05-20T18:56:00.538" v="12164" actId="313"/>
          <ac:spMkLst>
            <pc:docMk/>
            <pc:sldMk cId="3936886364" sldId="308"/>
            <ac:spMk id="123" creationId="{4F7375D1-C89C-E268-0CBF-AD9420A11ABE}"/>
          </ac:spMkLst>
        </pc:spChg>
        <pc:spChg chg="mod">
          <ac:chgData name="Sudvarg, Marion" userId="2bb9b31b-5f3c-4f72-8e1f-41eb276ee9c6" providerId="ADAL" clId="{31021B10-09B2-4437-B3BA-FE8A29831BFF}" dt="2022-05-20T18:56:01.212" v="12165" actId="313"/>
          <ac:spMkLst>
            <pc:docMk/>
            <pc:sldMk cId="3936886364" sldId="308"/>
            <ac:spMk id="124" creationId="{B306F992-67FF-7DDF-AC56-A593332CC866}"/>
          </ac:spMkLst>
        </pc:spChg>
        <pc:spChg chg="mod">
          <ac:chgData name="Sudvarg, Marion" userId="2bb9b31b-5f3c-4f72-8e1f-41eb276ee9c6" providerId="ADAL" clId="{31021B10-09B2-4437-B3BA-FE8A29831BFF}" dt="2022-05-20T18:56:02.382" v="12166" actId="313"/>
          <ac:spMkLst>
            <pc:docMk/>
            <pc:sldMk cId="3936886364" sldId="308"/>
            <ac:spMk id="125" creationId="{082148CB-65F7-8611-FE5E-5597E7CC144D}"/>
          </ac:spMkLst>
        </pc:spChg>
        <pc:spChg chg="mod">
          <ac:chgData name="Sudvarg, Marion" userId="2bb9b31b-5f3c-4f72-8e1f-41eb276ee9c6" providerId="ADAL" clId="{31021B10-09B2-4437-B3BA-FE8A29831BFF}" dt="2022-05-20T18:56:02.828" v="12167" actId="313"/>
          <ac:spMkLst>
            <pc:docMk/>
            <pc:sldMk cId="3936886364" sldId="308"/>
            <ac:spMk id="126" creationId="{6AC446F7-642D-6C0C-E540-39E11DE5BD66}"/>
          </ac:spMkLst>
        </pc:spChg>
        <pc:spChg chg="mod">
          <ac:chgData name="Sudvarg, Marion" userId="2bb9b31b-5f3c-4f72-8e1f-41eb276ee9c6" providerId="ADAL" clId="{31021B10-09B2-4437-B3BA-FE8A29831BFF}" dt="2022-05-20T18:56:03.372" v="12168" actId="313"/>
          <ac:spMkLst>
            <pc:docMk/>
            <pc:sldMk cId="3936886364" sldId="308"/>
            <ac:spMk id="127" creationId="{E27BB57B-BA00-B05C-CEB4-78360FC2592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186" creationId="{71300ABF-9ECE-2B54-F427-7263DAC982B0}"/>
          </ac:spMkLst>
        </pc:spChg>
        <pc:spChg chg="add mod">
          <ac:chgData name="Sudvarg, Marion" userId="2bb9b31b-5f3c-4f72-8e1f-41eb276ee9c6" providerId="ADAL" clId="{31021B10-09B2-4437-B3BA-FE8A29831BFF}" dt="2022-05-14T05:23:58.913" v="7669" actId="20577"/>
          <ac:spMkLst>
            <pc:docMk/>
            <pc:sldMk cId="3936886364" sldId="308"/>
            <ac:spMk id="187" creationId="{D0359AFA-0555-A586-123E-7B1300DCAE8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2" creationId="{08305A2E-D328-1118-DB0F-9F2146235C3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3" creationId="{2223A18B-7E14-9F1B-A8FB-073F84C2976C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4" creationId="{1F6164D5-CB96-D55F-C920-C145A9B03B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5" creationId="{97A1E046-5E18-9496-D707-565CD59EFBDB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6" creationId="{120F3A4A-DF58-E196-F3E8-395819947A6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7" creationId="{D7BEE1B3-2411-6F19-ED3F-AE44EC58D95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8" creationId="{7366511A-ED3D-5A0D-5048-EEAA8758735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79" creationId="{0DE3A9E9-CAFB-1B41-0921-B8A647F48FC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0" creationId="{5CA7977A-2D0D-1C82-70C2-B09E9F39BB0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1" creationId="{3F3A7821-7B69-D66C-9DDF-4389B4B40CB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2" creationId="{0339C027-D69B-C893-6D7B-DFC973F34F8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3" creationId="{2948A518-0980-CA0A-8BD2-C7A49FB6FF7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4" creationId="{BE55478E-46DC-CA0A-E13F-466E965009F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5" creationId="{FEC22E89-2CCD-6EF7-CC01-F1F357DA43C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6" creationId="{67C45F54-129F-E5EE-28F4-030CE199B01E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7" creationId="{E749DE8A-B12C-098B-CA0E-FCC8E67623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8" creationId="{0B0F13EF-E053-B92F-D130-2517F9B283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89" creationId="{A389875E-856A-7214-7963-270A0D7A855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0" creationId="{3320BE37-E25E-307E-841A-C3F32CA1FDC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1" creationId="{05539D0D-AF5A-AE27-ADF0-630AAB8E087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2" creationId="{58D3168C-CCA2-2B8B-1C27-3807B4EB526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3" creationId="{EC0A32CB-9D0B-2945-A6CD-A6703B3E072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4" creationId="{F350722C-0E55-1468-D9F1-1582111F7A4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5" creationId="{D670B82A-2773-3157-EB7F-2FFA19F84EC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6" creationId="{973BEC14-3FEF-26BA-AE6E-F729F6BF292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7" creationId="{A69FD657-0135-8942-E0A8-BCBCB5951A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8" creationId="{68CA74F2-9D14-BCF5-7ACD-3B4A11425D28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299" creationId="{28DFCE2D-E8B8-8102-7AB0-4B600AB74C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0" creationId="{693D19F6-49E7-D49E-4BD0-14D4E863D1E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1" creationId="{AA199D03-27B6-A0BF-CDE8-6E1402A1FDA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2" creationId="{D8EE119F-4B2F-24D6-1D7E-A2ED7BF248ED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3" creationId="{07706C0E-58F7-38CC-F1BF-09B2A23939E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4" creationId="{890754F5-26BE-67BA-2A84-2EBBD32BFC9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5" creationId="{47AE2479-1CB0-3DD6-381A-B4576F5DFE0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6" creationId="{7241D1DB-903D-C9C0-E602-2E53E343C4A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7" creationId="{E99FD35F-D474-B4C2-6D50-6DA1402B73D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8" creationId="{E2BFE8CE-A931-0F8C-A32C-8C7F615510D2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09" creationId="{449D554D-C750-07CA-AC7C-E2ED34ECC92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0" creationId="{EAED4566-D78C-1A71-2913-12A44A2A8AA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1" creationId="{13352DD3-D69A-15CB-11C7-1D0BA20FDDD5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2" creationId="{6B986AF5-A1BF-4BFD-B662-8412A199D5D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3" creationId="{C3A54C95-27B0-B1B6-FDF8-BEEEA68D376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4" creationId="{3B55A436-1147-F375-3B60-74C6003A56A0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5" creationId="{11E04940-6002-EB89-E273-0D6E71D74D3F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6" creationId="{8386D17E-B30F-FDD4-DFE1-0DD1968BD113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7" creationId="{36185414-F88F-CBE4-CD2E-FD40377BB2A9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8" creationId="{A513F141-796C-5F55-6360-6010351C9391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19" creationId="{BF04A106-41C9-2EC5-705A-D306C012D1F4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4" creationId="{F0150B6D-C889-9057-CB1D-2C419306CC67}"/>
          </ac:spMkLst>
        </pc:spChg>
        <pc:spChg chg="del">
          <ac:chgData name="Sudvarg, Marion" userId="2bb9b31b-5f3c-4f72-8e1f-41eb276ee9c6" providerId="ADAL" clId="{31021B10-09B2-4437-B3BA-FE8A29831BFF}" dt="2022-05-14T04:13:48.143" v="6719" actId="478"/>
          <ac:spMkLst>
            <pc:docMk/>
            <pc:sldMk cId="3936886364" sldId="308"/>
            <ac:spMk id="329" creationId="{5375348F-DA8B-1455-C3C7-0E270118F380}"/>
          </ac:spMkLst>
        </pc:s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39" creationId="{25675094-A2D0-049A-8DDB-DCB0FA1FEEA4}"/>
          </ac:grpSpMkLst>
        </pc:grpChg>
        <pc:grpChg chg="del">
          <ac:chgData name="Sudvarg, Marion" userId="2bb9b31b-5f3c-4f72-8e1f-41eb276ee9c6" providerId="ADAL" clId="{31021B10-09B2-4437-B3BA-FE8A29831BFF}" dt="2022-05-14T04:13:48.143" v="6719" actId="478"/>
          <ac:grpSpMkLst>
            <pc:docMk/>
            <pc:sldMk cId="3936886364" sldId="308"/>
            <ac:grpSpMk id="340" creationId="{EFFAE6D3-FDA0-5FD9-0C64-2469FAF22326}"/>
          </ac:grpSpMkLst>
        </pc:grpChg>
      </pc:sldChg>
      <pc:sldChg chg="modSp add del mod">
        <pc:chgData name="Sudvarg, Marion" userId="2bb9b31b-5f3c-4f72-8e1f-41eb276ee9c6" providerId="ADAL" clId="{31021B10-09B2-4437-B3BA-FE8A29831BFF}" dt="2022-05-16T12:56:40.816" v="11835" actId="47"/>
        <pc:sldMkLst>
          <pc:docMk/>
          <pc:sldMk cId="4018266773" sldId="309"/>
        </pc:sldMkLst>
        <pc:spChg chg="mod">
          <ac:chgData name="Sudvarg, Marion" userId="2bb9b31b-5f3c-4f72-8e1f-41eb276ee9c6" providerId="ADAL" clId="{31021B10-09B2-4437-B3BA-FE8A29831BFF}" dt="2022-05-14T04:48:44.052" v="6767" actId="207"/>
          <ac:spMkLst>
            <pc:docMk/>
            <pc:sldMk cId="4018266773" sldId="309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3.608" v="11836" actId="47"/>
        <pc:sldMkLst>
          <pc:docMk/>
          <pc:sldMk cId="3287059690" sldId="310"/>
        </pc:sldMkLst>
        <pc:spChg chg="mod">
          <ac:chgData name="Sudvarg, Marion" userId="2bb9b31b-5f3c-4f72-8e1f-41eb276ee9c6" providerId="ADAL" clId="{31021B10-09B2-4437-B3BA-FE8A29831BFF}" dt="2022-05-14T04:49:26.667" v="6770" actId="207"/>
          <ac:spMkLst>
            <pc:docMk/>
            <pc:sldMk cId="3287059690" sldId="310"/>
            <ac:spMk id="3" creationId="{71702CEB-3F33-3388-8C23-6BF848233344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6.169" v="11837" actId="47"/>
        <pc:sldMkLst>
          <pc:docMk/>
          <pc:sldMk cId="2059262143" sldId="311"/>
        </pc:sldMkLst>
        <pc:spChg chg="mod">
          <ac:chgData name="Sudvarg, Marion" userId="2bb9b31b-5f3c-4f72-8e1f-41eb276ee9c6" providerId="ADAL" clId="{31021B10-09B2-4437-B3BA-FE8A29831BFF}" dt="2022-05-14T04:55:14.595" v="6839" actId="207"/>
          <ac:spMkLst>
            <pc:docMk/>
            <pc:sldMk cId="2059262143" sldId="311"/>
            <ac:spMk id="3" creationId="{71702CEB-3F33-3388-8C23-6BF848233344}"/>
          </ac:spMkLst>
        </pc:spChg>
      </pc:sldChg>
      <pc:sldChg chg="modSp new mod ord modShow">
        <pc:chgData name="Sudvarg, Marion" userId="2bb9b31b-5f3c-4f72-8e1f-41eb276ee9c6" providerId="ADAL" clId="{31021B10-09B2-4437-B3BA-FE8A29831BFF}" dt="2022-05-31T21:53:19.856" v="18401"/>
        <pc:sldMkLst>
          <pc:docMk/>
          <pc:sldMk cId="2344486571" sldId="312"/>
        </pc:sldMkLst>
        <pc:spChg chg="mod">
          <ac:chgData name="Sudvarg, Marion" userId="2bb9b31b-5f3c-4f72-8e1f-41eb276ee9c6" providerId="ADAL" clId="{31021B10-09B2-4437-B3BA-FE8A29831BFF}" dt="2022-05-16T12:55:57.972" v="11830" actId="20577"/>
          <ac:spMkLst>
            <pc:docMk/>
            <pc:sldMk cId="2344486571" sldId="31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7:53.970" v="8440" actId="27636"/>
          <ac:spMkLst>
            <pc:docMk/>
            <pc:sldMk cId="2344486571" sldId="312"/>
            <ac:spMk id="3" creationId="{454784A9-A604-0B62-D20A-3E5502679711}"/>
          </ac:spMkLst>
        </pc:spChg>
      </pc:sldChg>
      <pc:sldChg chg="modSp add del mod ord modShow modNotesTx">
        <pc:chgData name="Sudvarg, Marion" userId="2bb9b31b-5f3c-4f72-8e1f-41eb276ee9c6" providerId="ADAL" clId="{31021B10-09B2-4437-B3BA-FE8A29831BFF}" dt="2022-05-31T22:16:24.001" v="18876"/>
        <pc:sldMkLst>
          <pc:docMk/>
          <pc:sldMk cId="2826780264" sldId="313"/>
        </pc:sldMkLst>
        <pc:spChg chg="mod">
          <ac:chgData name="Sudvarg, Marion" userId="2bb9b31b-5f3c-4f72-8e1f-41eb276ee9c6" providerId="ADAL" clId="{31021B10-09B2-4437-B3BA-FE8A29831BFF}" dt="2022-05-14T05:16:47.982" v="7403" actId="20577"/>
          <ac:spMkLst>
            <pc:docMk/>
            <pc:sldMk cId="2826780264" sldId="313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5-14T05:38:04.280" v="8450" actId="20577"/>
          <ac:spMkLst>
            <pc:docMk/>
            <pc:sldMk cId="2826780264" sldId="313"/>
            <ac:spMk id="3" creationId="{454784A9-A604-0B62-D20A-3E5502679711}"/>
          </ac:spMkLst>
        </pc:spChg>
      </pc:sldChg>
      <pc:sldChg chg="modSp add del mod">
        <pc:chgData name="Sudvarg, Marion" userId="2bb9b31b-5f3c-4f72-8e1f-41eb276ee9c6" providerId="ADAL" clId="{31021B10-09B2-4437-B3BA-FE8A29831BFF}" dt="2022-05-16T12:56:49.050" v="11838" actId="47"/>
        <pc:sldMkLst>
          <pc:docMk/>
          <pc:sldMk cId="323551315" sldId="314"/>
        </pc:sldMkLst>
        <pc:spChg chg="mod">
          <ac:chgData name="Sudvarg, Marion" userId="2bb9b31b-5f3c-4f72-8e1f-41eb276ee9c6" providerId="ADAL" clId="{31021B10-09B2-4437-B3BA-FE8A29831BFF}" dt="2022-05-14T05:25:30.159" v="7721" actId="207"/>
          <ac:spMkLst>
            <pc:docMk/>
            <pc:sldMk cId="323551315" sldId="314"/>
            <ac:spMk id="3" creationId="{71702CEB-3F33-3388-8C23-6BF848233344}"/>
          </ac:spMkLst>
        </pc:spChg>
      </pc:sldChg>
      <pc:sldChg chg="new del">
        <pc:chgData name="Sudvarg, Marion" userId="2bb9b31b-5f3c-4f72-8e1f-41eb276ee9c6" providerId="ADAL" clId="{31021B10-09B2-4437-B3BA-FE8A29831BFF}" dt="2022-05-14T05:20:10.371" v="7422" actId="680"/>
        <pc:sldMkLst>
          <pc:docMk/>
          <pc:sldMk cId="469405160" sldId="314"/>
        </pc:sldMkLst>
      </pc:sldChg>
      <pc:sldChg chg="add del">
        <pc:chgData name="Sudvarg, Marion" userId="2bb9b31b-5f3c-4f72-8e1f-41eb276ee9c6" providerId="ADAL" clId="{31021B10-09B2-4437-B3BA-FE8A29831BFF}" dt="2022-05-14T05:17:00.296" v="7411" actId="47"/>
        <pc:sldMkLst>
          <pc:docMk/>
          <pc:sldMk cId="2998673995" sldId="314"/>
        </pc:sldMkLst>
      </pc:sldChg>
      <pc:sldChg chg="addSp delSp modSp new mod ord modAnim">
        <pc:chgData name="Sudvarg, Marion" userId="2bb9b31b-5f3c-4f72-8e1f-41eb276ee9c6" providerId="ADAL" clId="{31021B10-09B2-4437-B3BA-FE8A29831BFF}" dt="2022-05-22T05:22:18.819" v="13333"/>
        <pc:sldMkLst>
          <pc:docMk/>
          <pc:sldMk cId="2734678909" sldId="315"/>
        </pc:sldMkLst>
        <pc:spChg chg="mod">
          <ac:chgData name="Sudvarg, Marion" userId="2bb9b31b-5f3c-4f72-8e1f-41eb276ee9c6" providerId="ADAL" clId="{31021B10-09B2-4437-B3BA-FE8A29831BFF}" dt="2022-05-14T05:35:53.487" v="8268" actId="20577"/>
          <ac:spMkLst>
            <pc:docMk/>
            <pc:sldMk cId="2734678909" sldId="315"/>
            <ac:spMk id="2" creationId="{F653B337-9C5A-3CDD-42BB-FF648E5B7289}"/>
          </ac:spMkLst>
        </pc:spChg>
        <pc:spChg chg="del">
          <ac:chgData name="Sudvarg, Marion" userId="2bb9b31b-5f3c-4f72-8e1f-41eb276ee9c6" providerId="ADAL" clId="{31021B10-09B2-4437-B3BA-FE8A29831BFF}" dt="2022-05-14T05:39:41.320" v="8465" actId="478"/>
          <ac:spMkLst>
            <pc:docMk/>
            <pc:sldMk cId="2734678909" sldId="315"/>
            <ac:spMk id="3" creationId="{B1F805D2-FD5D-2D58-DFE5-ABC3BBECD128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6" creationId="{3397D066-1E4A-3EB9-B295-9A06C2EF939E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7" creationId="{B7183E91-E63D-FD18-3BEA-FD86999F5C37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8" creationId="{F8ABAFA2-18D8-4D39-0E8A-FFAEA14BCC00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10" creationId="{A1AF326A-8FF0-2F16-DF32-5F9F8C50CE0D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3" creationId="{5D40B008-3792-BF6C-DE34-5ADFAD8DABDE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4" creationId="{FD4484A4-C748-F9C9-F686-6EE0439196DF}"/>
          </ac:spMkLst>
        </pc:spChg>
        <pc:spChg chg="add mod">
          <ac:chgData name="Sudvarg, Marion" userId="2bb9b31b-5f3c-4f72-8e1f-41eb276ee9c6" providerId="ADAL" clId="{31021B10-09B2-4437-B3BA-FE8A29831BFF}" dt="2022-05-14T05:43:02.367" v="8479" actId="208"/>
          <ac:spMkLst>
            <pc:docMk/>
            <pc:sldMk cId="2734678909" sldId="315"/>
            <ac:spMk id="15" creationId="{1084809C-781C-B539-2B07-4B1D8D92676C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6" creationId="{0439A906-10F3-5EDB-8C9B-0F1336610128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17" creationId="{C15B17B1-A3EC-F7AA-4964-191461DB1322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18" creationId="{15DFED02-FCB2-2877-3B91-73AC1C94EDEB}"/>
          </ac:spMkLst>
        </pc:spChg>
        <pc:spChg chg="add mod">
          <ac:chgData name="Sudvarg, Marion" userId="2bb9b31b-5f3c-4f72-8e1f-41eb276ee9c6" providerId="ADAL" clId="{31021B10-09B2-4437-B3BA-FE8A29831BFF}" dt="2022-05-14T05:45:14.050" v="8489" actId="207"/>
          <ac:spMkLst>
            <pc:docMk/>
            <pc:sldMk cId="2734678909" sldId="315"/>
            <ac:spMk id="19" creationId="{F6420E5F-952C-4562-9DCD-A63246FA171B}"/>
          </ac:spMkLst>
        </pc:spChg>
        <pc:spChg chg="add mod">
          <ac:chgData name="Sudvarg, Marion" userId="2bb9b31b-5f3c-4f72-8e1f-41eb276ee9c6" providerId="ADAL" clId="{31021B10-09B2-4437-B3BA-FE8A29831BFF}" dt="2022-05-14T05:42:44.329" v="8478" actId="693"/>
          <ac:spMkLst>
            <pc:docMk/>
            <pc:sldMk cId="2734678909" sldId="315"/>
            <ac:spMk id="20" creationId="{70A82A33-CF00-E906-8856-39A1DF4890B4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3" creationId="{521B9EDD-A635-87AB-1F5E-85A0B5F5701A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4" creationId="{52F48139-B993-C4B4-EE03-5BF271746FAF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5" creationId="{E0FF4255-44A2-E9F2-08E1-A43B87CBAAAD}"/>
          </ac:spMkLst>
        </pc:spChg>
        <pc:spChg chg="add mod">
          <ac:chgData name="Sudvarg, Marion" userId="2bb9b31b-5f3c-4f72-8e1f-41eb276ee9c6" providerId="ADAL" clId="{31021B10-09B2-4437-B3BA-FE8A29831BFF}" dt="2022-05-14T05:41:03.536" v="8472" actId="1035"/>
          <ac:spMkLst>
            <pc:docMk/>
            <pc:sldMk cId="2734678909" sldId="315"/>
            <ac:spMk id="36" creationId="{CF7058BF-1298-CD28-BFBD-EFA4AEF1B69B}"/>
          </ac:spMkLst>
        </pc:spChg>
        <pc:spChg chg="add mod">
          <ac:chgData name="Sudvarg, Marion" userId="2bb9b31b-5f3c-4f72-8e1f-41eb276ee9c6" providerId="ADAL" clId="{31021B10-09B2-4437-B3BA-FE8A29831BFF}" dt="2022-05-14T05:40:28.394" v="8467" actId="1076"/>
          <ac:spMkLst>
            <pc:docMk/>
            <pc:sldMk cId="2734678909" sldId="315"/>
            <ac:spMk id="37" creationId="{235F256F-04D5-7611-E9F1-CC55CE690235}"/>
          </ac:spMkLst>
        </pc:spChg>
        <pc:spChg chg="add mod">
          <ac:chgData name="Sudvarg, Marion" userId="2bb9b31b-5f3c-4f72-8e1f-41eb276ee9c6" providerId="ADAL" clId="{31021B10-09B2-4437-B3BA-FE8A29831BFF}" dt="2022-05-14T05:55:58.499" v="9340" actId="14100"/>
          <ac:spMkLst>
            <pc:docMk/>
            <pc:sldMk cId="2734678909" sldId="315"/>
            <ac:spMk id="40" creationId="{7CBFE086-85D6-F3B6-3FED-E28A7020CCA9}"/>
          </ac:spMkLst>
        </pc:sp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9" creationId="{785D8A86-90D8-704D-1775-286B6E6E1EF7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1" creationId="{A8BA8809-55C9-CCA6-6834-A5D502400468}"/>
          </ac:cxnSpMkLst>
        </pc:cxnChg>
        <pc:cxnChg chg="add mod">
          <ac:chgData name="Sudvarg, Marion" userId="2bb9b31b-5f3c-4f72-8e1f-41eb276ee9c6" providerId="ADAL" clId="{31021B10-09B2-4437-B3BA-FE8A29831BFF}" dt="2022-05-14T05:41:03.536" v="8472" actId="1035"/>
          <ac:cxnSpMkLst>
            <pc:docMk/>
            <pc:sldMk cId="2734678909" sldId="315"/>
            <ac:cxnSpMk id="12" creationId="{2F71CCCC-526A-A7DD-F7A4-808DE562370D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1" creationId="{5E172C1A-4C5C-C57B-A204-E80D822D0D6E}"/>
          </ac:cxnSpMkLst>
        </pc:cxnChg>
        <pc:cxnChg chg="add mod">
          <ac:chgData name="Sudvarg, Marion" userId="2bb9b31b-5f3c-4f72-8e1f-41eb276ee9c6" providerId="ADAL" clId="{31021B10-09B2-4437-B3BA-FE8A29831BFF}" dt="2022-05-14T05:43:02.367" v="8479" actId="208"/>
          <ac:cxnSpMkLst>
            <pc:docMk/>
            <pc:sldMk cId="2734678909" sldId="315"/>
            <ac:cxnSpMk id="22" creationId="{B21F00D1-DB51-92A4-7DE7-EF78B197BBB9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3" creationId="{6534DF7C-029A-B24C-374B-3A83E2F08FA5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4" creationId="{371CA8F7-4939-A1CA-FBB6-EFBDBB71946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5" creationId="{5404D14A-BE0C-922E-D340-53D251DEF01B}"/>
          </ac:cxnSpMkLst>
        </pc:cxnChg>
        <pc:cxnChg chg="add mod ord">
          <ac:chgData name="Sudvarg, Marion" userId="2bb9b31b-5f3c-4f72-8e1f-41eb276ee9c6" providerId="ADAL" clId="{31021B10-09B2-4437-B3BA-FE8A29831BFF}" dt="2022-05-14T05:44:59.961" v="8488" actId="166"/>
          <ac:cxnSpMkLst>
            <pc:docMk/>
            <pc:sldMk cId="2734678909" sldId="315"/>
            <ac:cxnSpMk id="26" creationId="{C347F0D2-F41D-B5A0-4C15-F5318B12E986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7" creationId="{35051BF5-4762-59BB-6E0F-28618FCCF1B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8" creationId="{D9F4401C-F103-CB7B-6B07-754A0E240F9C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29" creationId="{6B1A0BA3-6E8B-9312-B651-C13C07FFFDDD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0" creationId="{AC17F240-2A5E-2F92-0576-F06856BB7D3F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1" creationId="{84A52F34-65D6-8FA7-8184-9980CF3C25FE}"/>
          </ac:cxnSpMkLst>
        </pc:cxnChg>
        <pc:cxnChg chg="add mod">
          <ac:chgData name="Sudvarg, Marion" userId="2bb9b31b-5f3c-4f72-8e1f-41eb276ee9c6" providerId="ADAL" clId="{31021B10-09B2-4437-B3BA-FE8A29831BFF}" dt="2022-05-14T05:42:44.329" v="8478" actId="693"/>
          <ac:cxnSpMkLst>
            <pc:docMk/>
            <pc:sldMk cId="2734678909" sldId="315"/>
            <ac:cxnSpMk id="32" creationId="{73F76E15-A19C-6186-5DF3-C5A1759CB462}"/>
          </ac:cxnSpMkLst>
        </pc:cxnChg>
        <pc:cxnChg chg="add mod">
          <ac:chgData name="Sudvarg, Marion" userId="2bb9b31b-5f3c-4f72-8e1f-41eb276ee9c6" providerId="ADAL" clId="{31021B10-09B2-4437-B3BA-FE8A29831BFF}" dt="2022-05-14T05:41:39.788" v="8474" actId="13822"/>
          <ac:cxnSpMkLst>
            <pc:docMk/>
            <pc:sldMk cId="2734678909" sldId="315"/>
            <ac:cxnSpMk id="39" creationId="{425404A2-A461-0F92-48D0-59F85330DA8F}"/>
          </ac:cxnSpMkLst>
        </pc:cxnChg>
      </pc:sldChg>
      <pc:sldChg chg="modSp new del mod ord modShow modNotesTx">
        <pc:chgData name="Sudvarg, Marion" userId="2bb9b31b-5f3c-4f72-8e1f-41eb276ee9c6" providerId="ADAL" clId="{31021B10-09B2-4437-B3BA-FE8A29831BFF}" dt="2022-05-31T21:53:25.771" v="18402" actId="47"/>
        <pc:sldMkLst>
          <pc:docMk/>
          <pc:sldMk cId="378866923" sldId="316"/>
        </pc:sldMkLst>
        <pc:spChg chg="mod">
          <ac:chgData name="Sudvarg, Marion" userId="2bb9b31b-5f3c-4f72-8e1f-41eb276ee9c6" providerId="ADAL" clId="{31021B10-09B2-4437-B3BA-FE8A29831BFF}" dt="2022-05-14T14:22:31.665" v="9512" actId="20577"/>
          <ac:spMkLst>
            <pc:docMk/>
            <pc:sldMk cId="378866923" sldId="316"/>
            <ac:spMk id="2" creationId="{870588C0-52CA-6254-226F-3F9E13DAFA74}"/>
          </ac:spMkLst>
        </pc:spChg>
        <pc:spChg chg="mod">
          <ac:chgData name="Sudvarg, Marion" userId="2bb9b31b-5f3c-4f72-8e1f-41eb276ee9c6" providerId="ADAL" clId="{31021B10-09B2-4437-B3BA-FE8A29831BFF}" dt="2022-05-14T14:41:46.093" v="10753" actId="114"/>
          <ac:spMkLst>
            <pc:docMk/>
            <pc:sldMk cId="378866923" sldId="316"/>
            <ac:spMk id="3" creationId="{9183974D-8727-44FD-6A36-9DF29470C521}"/>
          </ac:spMkLst>
        </pc:spChg>
      </pc:sldChg>
      <pc:sldChg chg="add mod ord modShow">
        <pc:chgData name="Sudvarg, Marion" userId="2bb9b31b-5f3c-4f72-8e1f-41eb276ee9c6" providerId="ADAL" clId="{31021B10-09B2-4437-B3BA-FE8A29831BFF}" dt="2022-05-31T21:53:10.057" v="18397"/>
        <pc:sldMkLst>
          <pc:docMk/>
          <pc:sldMk cId="3892648464" sldId="317"/>
        </pc:sldMkLst>
      </pc:sldChg>
      <pc:sldChg chg="modSp new del mod modNotesTx">
        <pc:chgData name="Sudvarg, Marion" userId="2bb9b31b-5f3c-4f72-8e1f-41eb276ee9c6" providerId="ADAL" clId="{31021B10-09B2-4437-B3BA-FE8A29831BFF}" dt="2022-05-31T21:24:32.408" v="17563" actId="47"/>
        <pc:sldMkLst>
          <pc:docMk/>
          <pc:sldMk cId="822663426" sldId="318"/>
        </pc:sldMkLst>
        <pc:spChg chg="mod">
          <ac:chgData name="Sudvarg, Marion" userId="2bb9b31b-5f3c-4f72-8e1f-41eb276ee9c6" providerId="ADAL" clId="{31021B10-09B2-4437-B3BA-FE8A29831BFF}" dt="2022-05-22T05:20:21.301" v="13331" actId="5793"/>
          <ac:spMkLst>
            <pc:docMk/>
            <pc:sldMk cId="822663426" sldId="318"/>
            <ac:spMk id="2" creationId="{A8951957-7D8A-C61D-464C-52658BF64148}"/>
          </ac:spMkLst>
        </pc:spChg>
      </pc:sldChg>
      <pc:sldChg chg="add mod modShow">
        <pc:chgData name="Sudvarg, Marion" userId="2bb9b31b-5f3c-4f72-8e1f-41eb276ee9c6" providerId="ADAL" clId="{31021B10-09B2-4437-B3BA-FE8A29831BFF}" dt="2022-05-20T19:31:31.322" v="12973" actId="729"/>
        <pc:sldMkLst>
          <pc:docMk/>
          <pc:sldMk cId="459093977" sldId="319"/>
        </pc:sldMkLst>
      </pc:sldChg>
      <pc:sldChg chg="add mod ord modShow">
        <pc:chgData name="Sudvarg, Marion" userId="2bb9b31b-5f3c-4f72-8e1f-41eb276ee9c6" providerId="ADAL" clId="{31021B10-09B2-4437-B3BA-FE8A29831BFF}" dt="2022-05-31T21:53:12.865" v="18399"/>
        <pc:sldMkLst>
          <pc:docMk/>
          <pc:sldMk cId="4109977211" sldId="320"/>
        </pc:sldMkLst>
      </pc:sldChg>
      <pc:sldChg chg="modSp new mod ord modNotesTx">
        <pc:chgData name="Sudvarg, Marion" userId="2bb9b31b-5f3c-4f72-8e1f-41eb276ee9c6" providerId="ADAL" clId="{31021B10-09B2-4437-B3BA-FE8A29831BFF}" dt="2022-06-02T02:53:30.352" v="19010" actId="20577"/>
        <pc:sldMkLst>
          <pc:docMk/>
          <pc:sldMk cId="3865874017" sldId="321"/>
        </pc:sldMkLst>
        <pc:spChg chg="mod">
          <ac:chgData name="Sudvarg, Marion" userId="2bb9b31b-5f3c-4f72-8e1f-41eb276ee9c6" providerId="ADAL" clId="{31021B10-09B2-4437-B3BA-FE8A29831BFF}" dt="2022-05-31T19:47:52.963" v="14989" actId="20577"/>
          <ac:spMkLst>
            <pc:docMk/>
            <pc:sldMk cId="3865874017" sldId="321"/>
            <ac:spMk id="2" creationId="{F144D0CB-110E-D9F3-B394-57AB33386366}"/>
          </ac:spMkLst>
        </pc:spChg>
        <pc:spChg chg="mod">
          <ac:chgData name="Sudvarg, Marion" userId="2bb9b31b-5f3c-4f72-8e1f-41eb276ee9c6" providerId="ADAL" clId="{31021B10-09B2-4437-B3BA-FE8A29831BFF}" dt="2022-06-02T02:53:30.352" v="19010" actId="20577"/>
          <ac:spMkLst>
            <pc:docMk/>
            <pc:sldMk cId="3865874017" sldId="321"/>
            <ac:spMk id="3" creationId="{5F3473C0-2246-BD16-1E2B-4CDD2C497170}"/>
          </ac:spMkLst>
        </pc:spChg>
      </pc:sldChg>
      <pc:sldChg chg="modSp add mod">
        <pc:chgData name="Sudvarg, Marion" userId="2bb9b31b-5f3c-4f72-8e1f-41eb276ee9c6" providerId="ADAL" clId="{31021B10-09B2-4437-B3BA-FE8A29831BFF}" dt="2022-06-01T05:04:02.658" v="18946" actId="20577"/>
        <pc:sldMkLst>
          <pc:docMk/>
          <pc:sldMk cId="3228702830" sldId="322"/>
        </pc:sldMkLst>
        <pc:spChg chg="mod">
          <ac:chgData name="Sudvarg, Marion" userId="2bb9b31b-5f3c-4f72-8e1f-41eb276ee9c6" providerId="ADAL" clId="{31021B10-09B2-4437-B3BA-FE8A29831BFF}" dt="2022-05-31T05:30:15.828" v="14547" actId="6549"/>
          <ac:spMkLst>
            <pc:docMk/>
            <pc:sldMk cId="3228702830" sldId="322"/>
            <ac:spMk id="2" creationId="{39F6E61E-1473-2083-DAE4-61774AE1D5BC}"/>
          </ac:spMkLst>
        </pc:spChg>
        <pc:spChg chg="mod">
          <ac:chgData name="Sudvarg, Marion" userId="2bb9b31b-5f3c-4f72-8e1f-41eb276ee9c6" providerId="ADAL" clId="{31021B10-09B2-4437-B3BA-FE8A29831BFF}" dt="2022-06-01T05:04:02.658" v="18946" actId="20577"/>
          <ac:spMkLst>
            <pc:docMk/>
            <pc:sldMk cId="3228702830" sldId="322"/>
            <ac:spMk id="3" creationId="{454784A9-A604-0B62-D20A-3E5502679711}"/>
          </ac:spMkLst>
        </pc:spChg>
      </pc:sldChg>
      <pc:sldChg chg="modSp add mod modNotesTx">
        <pc:chgData name="Sudvarg, Marion" userId="2bb9b31b-5f3c-4f72-8e1f-41eb276ee9c6" providerId="ADAL" clId="{31021B10-09B2-4437-B3BA-FE8A29831BFF}" dt="2022-05-31T21:52:12.672" v="18363" actId="20577"/>
        <pc:sldMkLst>
          <pc:docMk/>
          <pc:sldMk cId="1313781149" sldId="323"/>
        </pc:sldMkLst>
        <pc:spChg chg="mod">
          <ac:chgData name="Sudvarg, Marion" userId="2bb9b31b-5f3c-4f72-8e1f-41eb276ee9c6" providerId="ADAL" clId="{31021B10-09B2-4437-B3BA-FE8A29831BFF}" dt="2022-05-31T21:52:12.672" v="18363" actId="20577"/>
          <ac:spMkLst>
            <pc:docMk/>
            <pc:sldMk cId="1313781149" sldId="323"/>
            <ac:spMk id="3" creationId="{9183974D-8727-44FD-6A36-9DF29470C521}"/>
          </ac:spMkLst>
        </pc:spChg>
      </pc:sldChg>
      <pc:sldChg chg="add del">
        <pc:chgData name="Sudvarg, Marion" userId="2bb9b31b-5f3c-4f72-8e1f-41eb276ee9c6" providerId="ADAL" clId="{31021B10-09B2-4437-B3BA-FE8A29831BFF}" dt="2022-05-31T21:52:48.932" v="18391" actId="47"/>
        <pc:sldMkLst>
          <pc:docMk/>
          <pc:sldMk cId="3698435666" sldId="324"/>
        </pc:sldMkLst>
      </pc:sldChg>
      <pc:sldChg chg="add modTransition modAnim">
        <pc:chgData name="Sudvarg, Marion" userId="2bb9b31b-5f3c-4f72-8e1f-41eb276ee9c6" providerId="ADAL" clId="{31021B10-09B2-4437-B3BA-FE8A29831BFF}" dt="2022-05-31T21:07:51.812" v="16444"/>
        <pc:sldMkLst>
          <pc:docMk/>
          <pc:sldMk cId="2062244151" sldId="325"/>
        </pc:sldMkLst>
      </pc:sldChg>
      <pc:sldChg chg="addSp delSp modSp add mod modNotesTx">
        <pc:chgData name="Sudvarg, Marion" userId="2bb9b31b-5f3c-4f72-8e1f-41eb276ee9c6" providerId="ADAL" clId="{31021B10-09B2-4437-B3BA-FE8A29831BFF}" dt="2022-06-02T03:22:14.408" v="20639" actId="20577"/>
        <pc:sldMkLst>
          <pc:docMk/>
          <pc:sldMk cId="2847320174" sldId="326"/>
        </pc:sldMkLst>
        <pc:spChg chg="mod">
          <ac:chgData name="Sudvarg, Marion" userId="2bb9b31b-5f3c-4f72-8e1f-41eb276ee9c6" providerId="ADAL" clId="{31021B10-09B2-4437-B3BA-FE8A29831BFF}" dt="2022-05-31T22:13:16.567" v="18840" actId="20577"/>
          <ac:spMkLst>
            <pc:docMk/>
            <pc:sldMk cId="2847320174" sldId="326"/>
            <ac:spMk id="2" creationId="{A1EF2C29-5036-14DA-86E3-FB3BE477D6E7}"/>
          </ac:spMkLst>
        </pc:spChg>
        <pc:spChg chg="add mod">
          <ac:chgData name="Sudvarg, Marion" userId="2bb9b31b-5f3c-4f72-8e1f-41eb276ee9c6" providerId="ADAL" clId="{31021B10-09B2-4437-B3BA-FE8A29831BFF}" dt="2022-06-02T03:21:01.358" v="20596" actId="20577"/>
          <ac:spMkLst>
            <pc:docMk/>
            <pc:sldMk cId="2847320174" sldId="326"/>
            <ac:spMk id="7" creationId="{902F1713-0CD3-E608-A8F9-C3451670432B}"/>
          </ac:spMkLst>
        </pc:spChg>
        <pc:spChg chg="del">
          <ac:chgData name="Sudvarg, Marion" userId="2bb9b31b-5f3c-4f72-8e1f-41eb276ee9c6" providerId="ADAL" clId="{31021B10-09B2-4437-B3BA-FE8A29831BFF}" dt="2022-05-31T22:13:20.147" v="18841" actId="478"/>
          <ac:spMkLst>
            <pc:docMk/>
            <pc:sldMk cId="2847320174" sldId="326"/>
            <ac:spMk id="8" creationId="{324FD11C-78E6-94F5-45DC-8CCAFCF1B1D5}"/>
          </ac:spMkLst>
        </pc:spChg>
        <pc:spChg chg="del mod">
          <ac:chgData name="Sudvarg, Marion" userId="2bb9b31b-5f3c-4f72-8e1f-41eb276ee9c6" providerId="ADAL" clId="{31021B10-09B2-4437-B3BA-FE8A29831BFF}" dt="2022-05-31T22:13:30.218" v="18846" actId="478"/>
          <ac:spMkLst>
            <pc:docMk/>
            <pc:sldMk cId="2847320174" sldId="326"/>
            <ac:spMk id="9" creationId="{F4C967DB-8FB4-B7FB-09E5-E00C07365DAA}"/>
          </ac:spMkLst>
        </pc:spChg>
        <pc:graphicFrameChg chg="del">
          <ac:chgData name="Sudvarg, Marion" userId="2bb9b31b-5f3c-4f72-8e1f-41eb276ee9c6" providerId="ADAL" clId="{31021B10-09B2-4437-B3BA-FE8A29831BFF}" dt="2022-05-31T22:13:21.333" v="18842" actId="478"/>
          <ac:graphicFrameMkLst>
            <pc:docMk/>
            <pc:sldMk cId="2847320174" sldId="326"/>
            <ac:graphicFrameMk id="6" creationId="{622C67CE-85B8-4EC4-037F-C0742371EA65}"/>
          </ac:graphicFrameMkLst>
        </pc:graphicFrameChg>
        <pc:graphicFrameChg chg="mod">
          <ac:chgData name="Sudvarg, Marion" userId="2bb9b31b-5f3c-4f72-8e1f-41eb276ee9c6" providerId="ADAL" clId="{31021B10-09B2-4437-B3BA-FE8A29831BFF}" dt="2022-05-31T22:15:10.659" v="18871" actId="255"/>
          <ac:graphicFrameMkLst>
            <pc:docMk/>
            <pc:sldMk cId="2847320174" sldId="326"/>
            <ac:graphicFrameMk id="10" creationId="{C207966C-ABFD-4131-9E7B-FAAC14C426F3}"/>
          </ac:graphicFrameMkLst>
        </pc:graphicFrameChg>
      </pc:sldChg>
      <pc:sldMasterChg chg="modSp modSldLayout">
        <pc:chgData name="Sudvarg, Marion" userId="2bb9b31b-5f3c-4f72-8e1f-41eb276ee9c6" providerId="ADAL" clId="{31021B10-09B2-4437-B3BA-FE8A29831BFF}" dt="2022-05-12T01:24:22.125" v="2961" actId="207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31021B10-09B2-4437-B3BA-FE8A29831BFF}" dt="2022-05-12T01:24:22.125" v="2961" actId="207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31021B10-09B2-4437-B3BA-FE8A29831BFF}" dt="2022-05-06T19:21:36.597" v="195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12T01:23:58.773" v="2960" actId="20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31021B10-09B2-4437-B3BA-FE8A29831BFF}" dt="2022-05-12T01:23:58.773" v="2960" actId="207"/>
            <ac:spMkLst>
              <pc:docMk/>
              <pc:sldMasterMk cId="1193365014" sldId="2147483660"/>
              <pc:sldLayoutMk cId="4119517090" sldId="2147483662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31021B10-09B2-4437-B3BA-FE8A29831BFF}" dt="2022-05-06T19:21:36.597" v="195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31021B10-09B2-4437-B3BA-FE8A29831BFF}" dt="2022-05-06T19:21:36.597" v="195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9543D007-F82B-4E2C-A09B-EFC9699FB839}"/>
    <pc:docChg chg="undo redo custSel delSld modSld modSection">
      <pc:chgData name="Marion Sudvarg" userId="2bb9b31b-5f3c-4f72-8e1f-41eb276ee9c6" providerId="ADAL" clId="{9543D007-F82B-4E2C-A09B-EFC9699FB839}" dt="2023-05-04T18:06:15.912" v="141" actId="14100"/>
      <pc:docMkLst>
        <pc:docMk/>
      </pc:docMkLst>
      <pc:sldChg chg="modSp mod">
        <pc:chgData name="Marion Sudvarg" userId="2bb9b31b-5f3c-4f72-8e1f-41eb276ee9c6" providerId="ADAL" clId="{9543D007-F82B-4E2C-A09B-EFC9699FB839}" dt="2023-05-04T18:06:15.912" v="141" actId="14100"/>
        <pc:sldMkLst>
          <pc:docMk/>
          <pc:sldMk cId="1505880002" sldId="256"/>
        </pc:sldMkLst>
        <pc:spChg chg="mod">
          <ac:chgData name="Marion Sudvarg" userId="2bb9b31b-5f3c-4f72-8e1f-41eb276ee9c6" providerId="ADAL" clId="{9543D007-F82B-4E2C-A09B-EFC9699FB839}" dt="2023-05-04T18:06:02.681" v="140" actId="2763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Marion Sudvarg" userId="2bb9b31b-5f3c-4f72-8e1f-41eb276ee9c6" providerId="ADAL" clId="{9543D007-F82B-4E2C-A09B-EFC9699FB839}" dt="2023-05-04T18:06:15.912" v="141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304464339" sldId="25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991038372" sldId="25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708242830" sldId="26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741120177" sldId="26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804062625" sldId="26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357075121" sldId="26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6091849" sldId="26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096459313" sldId="26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94936655" sldId="26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596348504" sldId="26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10106982" sldId="26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599829615" sldId="26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597407758" sldId="27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766649" sldId="27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71070348" sldId="27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23635374" sldId="27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725512780" sldId="27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0336977" sldId="27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23651495" sldId="27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006310342" sldId="27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688201262" sldId="28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440529089" sldId="28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991256506" sldId="28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076963159" sldId="28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619929724" sldId="28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710373701" sldId="28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892697632" sldId="28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60671943" sldId="28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13816836" sldId="28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882201484" sldId="29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4269538190" sldId="29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504723834" sldId="29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990594972" sldId="29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291517422" sldId="29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476583304" sldId="29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440773869" sldId="298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47429199" sldId="29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773706794" sldId="30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4248118297" sldId="30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988788919" sldId="30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380476070" sldId="30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2695408" sldId="30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820855546" sldId="30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36720243" sldId="309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017030641" sldId="31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855974500" sldId="31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272055414" sldId="31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25180125" sldId="313"/>
        </pc:sldMkLst>
      </pc:sldChg>
      <pc:sldChg chg="del">
        <pc:chgData name="Marion Sudvarg" userId="2bb9b31b-5f3c-4f72-8e1f-41eb276ee9c6" providerId="ADAL" clId="{9543D007-F82B-4E2C-A09B-EFC9699FB839}" dt="2023-05-04T18:03:32.829" v="0" actId="47"/>
        <pc:sldMkLst>
          <pc:docMk/>
          <pc:sldMk cId="926230067" sldId="31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27183847" sldId="318"/>
        </pc:sldMkLst>
      </pc:sldChg>
      <pc:sldChg chg="del">
        <pc:chgData name="Marion Sudvarg" userId="2bb9b31b-5f3c-4f72-8e1f-41eb276ee9c6" providerId="ADAL" clId="{9543D007-F82B-4E2C-A09B-EFC9699FB839}" dt="2023-05-04T18:03:37.907" v="1" actId="47"/>
        <pc:sldMkLst>
          <pc:docMk/>
          <pc:sldMk cId="3535077387" sldId="32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43103857" sldId="331"/>
        </pc:sldMkLst>
      </pc:sldChg>
      <pc:sldChg chg="del">
        <pc:chgData name="Marion Sudvarg" userId="2bb9b31b-5f3c-4f72-8e1f-41eb276ee9c6" providerId="ADAL" clId="{9543D007-F82B-4E2C-A09B-EFC9699FB839}" dt="2023-05-04T18:03:37.907" v="1" actId="47"/>
        <pc:sldMkLst>
          <pc:docMk/>
          <pc:sldMk cId="821737905" sldId="335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618633499" sldId="346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799870228" sldId="347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837194404" sldId="34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928080740" sldId="349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233090042" sldId="350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63026058" sldId="351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83085773" sldId="352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968772023" sldId="353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862724145" sldId="354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786189091" sldId="356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8576720" sldId="357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453529605" sldId="35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2249459" sldId="360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2164885902" sldId="361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927304976" sldId="362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32551002" sldId="363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849800120" sldId="364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673824190" sldId="365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3685785180" sldId="366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416477380" sldId="36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127463703" sldId="369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415822576" sldId="370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050211377" sldId="371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415540492" sldId="372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511630250" sldId="377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433420607" sldId="37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783529033" sldId="379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906521855" sldId="381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2260758947" sldId="382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50913282" sldId="384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786307907" sldId="385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3073568031" sldId="386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602671741" sldId="387"/>
        </pc:sldMkLst>
      </pc:sldChg>
      <pc:sldChg chg="del">
        <pc:chgData name="Marion Sudvarg" userId="2bb9b31b-5f3c-4f72-8e1f-41eb276ee9c6" providerId="ADAL" clId="{9543D007-F82B-4E2C-A09B-EFC9699FB839}" dt="2023-05-04T18:03:52.777" v="3" actId="47"/>
        <pc:sldMkLst>
          <pc:docMk/>
          <pc:sldMk cId="1414541927" sldId="388"/>
        </pc:sldMkLst>
      </pc:sldChg>
      <pc:sldChg chg="del">
        <pc:chgData name="Marion Sudvarg" userId="2bb9b31b-5f3c-4f72-8e1f-41eb276ee9c6" providerId="ADAL" clId="{9543D007-F82B-4E2C-A09B-EFC9699FB839}" dt="2023-05-04T18:03:48.342" v="2" actId="47"/>
        <pc:sldMkLst>
          <pc:docMk/>
          <pc:sldMk cId="1141854291" sldId="390"/>
        </pc:sldMkLst>
      </pc:sldChg>
    </pc:docChg>
  </pc:docChgLst>
  <pc:docChgLst>
    <pc:chgData name="Marion Sudvarg" userId="2bb9b31b-5f3c-4f72-8e1f-41eb276ee9c6" providerId="ADAL" clId="{5FCDB590-7A1F-40AC-907D-89CA976BF643}"/>
    <pc:docChg chg="undo redo custSel addSld delSld modSld sldOrd">
      <pc:chgData name="Marion Sudvarg" userId="2bb9b31b-5f3c-4f72-8e1f-41eb276ee9c6" providerId="ADAL" clId="{5FCDB590-7A1F-40AC-907D-89CA976BF643}" dt="2022-05-19T18:05:17.953" v="3171" actId="20577"/>
      <pc:docMkLst>
        <pc:docMk/>
      </pc:docMkLst>
      <pc:sldChg chg="modSp mod">
        <pc:chgData name="Marion Sudvarg" userId="2bb9b31b-5f3c-4f72-8e1f-41eb276ee9c6" providerId="ADAL" clId="{5FCDB590-7A1F-40AC-907D-89CA976BF643}" dt="2022-05-11T17:33:04.445" v="68" actId="20577"/>
        <pc:sldMkLst>
          <pc:docMk/>
          <pc:sldMk cId="3317876688" sldId="269"/>
        </pc:sldMkLst>
        <pc:spChg chg="mod">
          <ac:chgData name="Marion Sudvarg" userId="2bb9b31b-5f3c-4f72-8e1f-41eb276ee9c6" providerId="ADAL" clId="{5FCDB590-7A1F-40AC-907D-89CA976BF643}" dt="2022-05-11T17:33:04.445" v="68" actId="20577"/>
          <ac:spMkLst>
            <pc:docMk/>
            <pc:sldMk cId="3317876688" sldId="269"/>
            <ac:spMk id="3" creationId="{CBC3F30C-44D9-AF26-5259-2076AA9F0F60}"/>
          </ac:spMkLst>
        </pc:spChg>
      </pc:sldChg>
      <pc:sldChg chg="modSp mod">
        <pc:chgData name="Marion Sudvarg" userId="2bb9b31b-5f3c-4f72-8e1f-41eb276ee9c6" providerId="ADAL" clId="{5FCDB590-7A1F-40AC-907D-89CA976BF643}" dt="2022-05-11T17:54:10.765" v="1077" actId="20577"/>
        <pc:sldMkLst>
          <pc:docMk/>
          <pc:sldMk cId="4131549343" sldId="270"/>
        </pc:sldMkLst>
        <pc:spChg chg="mod">
          <ac:chgData name="Marion Sudvarg" userId="2bb9b31b-5f3c-4f72-8e1f-41eb276ee9c6" providerId="ADAL" clId="{5FCDB590-7A1F-40AC-907D-89CA976BF643}" dt="2022-05-11T17:54:10.765" v="1077" actId="20577"/>
          <ac:spMkLst>
            <pc:docMk/>
            <pc:sldMk cId="4131549343" sldId="270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17:54:47.903" v="1113" actId="20577"/>
        <pc:sldMkLst>
          <pc:docMk/>
          <pc:sldMk cId="2808435142" sldId="271"/>
        </pc:sldMkLst>
        <pc:spChg chg="mod">
          <ac:chgData name="Marion Sudvarg" userId="2bb9b31b-5f3c-4f72-8e1f-41eb276ee9c6" providerId="ADAL" clId="{5FCDB590-7A1F-40AC-907D-89CA976BF643}" dt="2022-05-11T17:54:47.903" v="1113" actId="20577"/>
          <ac:spMkLst>
            <pc:docMk/>
            <pc:sldMk cId="2808435142" sldId="271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32:31.096" v="1988" actId="14100"/>
        <pc:sldMkLst>
          <pc:docMk/>
          <pc:sldMk cId="3136398918" sldId="273"/>
        </pc:sldMkLst>
        <pc:spChg chg="mod">
          <ac:chgData name="Marion Sudvarg" userId="2bb9b31b-5f3c-4f72-8e1f-41eb276ee9c6" providerId="ADAL" clId="{5FCDB590-7A1F-40AC-907D-89CA976BF643}" dt="2022-05-11T20:32:31.096" v="1988" actId="14100"/>
          <ac:spMkLst>
            <pc:docMk/>
            <pc:sldMk cId="3136398918" sldId="273"/>
            <ac:spMk id="3" creationId="{426AEF74-A240-B91B-42BC-53A85E5E3777}"/>
          </ac:spMkLst>
        </pc:spChg>
      </pc:sldChg>
      <pc:sldChg chg="modSp mod">
        <pc:chgData name="Marion Sudvarg" userId="2bb9b31b-5f3c-4f72-8e1f-41eb276ee9c6" providerId="ADAL" clId="{5FCDB590-7A1F-40AC-907D-89CA976BF643}" dt="2022-05-11T20:46:00.612" v="2230" actId="20577"/>
        <pc:sldMkLst>
          <pc:docMk/>
          <pc:sldMk cId="4143601439" sldId="274"/>
        </pc:sldMkLst>
        <pc:spChg chg="mod">
          <ac:chgData name="Marion Sudvarg" userId="2bb9b31b-5f3c-4f72-8e1f-41eb276ee9c6" providerId="ADAL" clId="{5FCDB590-7A1F-40AC-907D-89CA976BF643}" dt="2022-05-11T20:46:00.612" v="2230" actId="20577"/>
          <ac:spMkLst>
            <pc:docMk/>
            <pc:sldMk cId="4143601439" sldId="274"/>
            <ac:spMk id="3" creationId="{6E25581E-142E-B0AC-2442-C64EDDCEA869}"/>
          </ac:spMkLst>
        </pc:spChg>
      </pc:sldChg>
      <pc:sldChg chg="modSp mod">
        <pc:chgData name="Marion Sudvarg" userId="2bb9b31b-5f3c-4f72-8e1f-41eb276ee9c6" providerId="ADAL" clId="{5FCDB590-7A1F-40AC-907D-89CA976BF643}" dt="2022-05-11T20:46:34.290" v="2245" actId="20577"/>
        <pc:sldMkLst>
          <pc:docMk/>
          <pc:sldMk cId="622760834" sldId="275"/>
        </pc:sldMkLst>
        <pc:spChg chg="mod">
          <ac:chgData name="Marion Sudvarg" userId="2bb9b31b-5f3c-4f72-8e1f-41eb276ee9c6" providerId="ADAL" clId="{5FCDB590-7A1F-40AC-907D-89CA976BF643}" dt="2022-05-11T20:46:34.290" v="2245" actId="20577"/>
          <ac:spMkLst>
            <pc:docMk/>
            <pc:sldMk cId="622760834" sldId="275"/>
            <ac:spMk id="3" creationId="{71702CEB-3F33-3388-8C23-6BF848233344}"/>
          </ac:spMkLst>
        </pc:spChg>
      </pc:sldChg>
      <pc:sldChg chg="modSp mod">
        <pc:chgData name="Marion Sudvarg" userId="2bb9b31b-5f3c-4f72-8e1f-41eb276ee9c6" providerId="ADAL" clId="{5FCDB590-7A1F-40AC-907D-89CA976BF643}" dt="2022-05-11T20:51:49.673" v="2313" actId="20577"/>
        <pc:sldMkLst>
          <pc:docMk/>
          <pc:sldMk cId="3456189561" sldId="276"/>
        </pc:sldMkLst>
        <pc:spChg chg="mod">
          <ac:chgData name="Marion Sudvarg" userId="2bb9b31b-5f3c-4f72-8e1f-41eb276ee9c6" providerId="ADAL" clId="{5FCDB590-7A1F-40AC-907D-89CA976BF643}" dt="2022-05-11T17:43:41.276" v="833" actId="20577"/>
          <ac:spMkLst>
            <pc:docMk/>
            <pc:sldMk cId="3456189561" sldId="276"/>
            <ac:spMk id="2" creationId="{8D1FEDB0-FEE7-1F3A-4900-8C9FDDF0ABF5}"/>
          </ac:spMkLst>
        </pc:spChg>
        <pc:spChg chg="mod">
          <ac:chgData name="Marion Sudvarg" userId="2bb9b31b-5f3c-4f72-8e1f-41eb276ee9c6" providerId="ADAL" clId="{5FCDB590-7A1F-40AC-907D-89CA976BF643}" dt="2022-05-11T20:51:49.673" v="2313" actId="20577"/>
          <ac:spMkLst>
            <pc:docMk/>
            <pc:sldMk cId="3456189561" sldId="276"/>
            <ac:spMk id="3" creationId="{C377E07D-BCBE-F87C-DD32-CF06D8C1828D}"/>
          </ac:spMkLst>
        </pc:spChg>
      </pc:sldChg>
      <pc:sldChg chg="addSp delSp modSp new mod modAnim">
        <pc:chgData name="Marion Sudvarg" userId="2bb9b31b-5f3c-4f72-8e1f-41eb276ee9c6" providerId="ADAL" clId="{5FCDB590-7A1F-40AC-907D-89CA976BF643}" dt="2022-05-11T21:02:46.181" v="2744"/>
        <pc:sldMkLst>
          <pc:docMk/>
          <pc:sldMk cId="221596001" sldId="278"/>
        </pc:sldMkLst>
        <pc:spChg chg="mod">
          <ac:chgData name="Marion Sudvarg" userId="2bb9b31b-5f3c-4f72-8e1f-41eb276ee9c6" providerId="ADAL" clId="{5FCDB590-7A1F-40AC-907D-89CA976BF643}" dt="2022-05-11T21:00:02.609" v="2690" actId="1035"/>
          <ac:spMkLst>
            <pc:docMk/>
            <pc:sldMk cId="221596001" sldId="278"/>
            <ac:spMk id="2" creationId="{259DC062-75F2-674C-CE9C-823197D260E5}"/>
          </ac:spMkLst>
        </pc:spChg>
        <pc:spChg chg="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3" creationId="{528D4E5C-87DE-3833-3F9C-1188752E7A07}"/>
          </ac:spMkLst>
        </pc:spChg>
        <pc:spChg chg="add mod">
          <ac:chgData name="Marion Sudvarg" userId="2bb9b31b-5f3c-4f72-8e1f-41eb276ee9c6" providerId="ADAL" clId="{5FCDB590-7A1F-40AC-907D-89CA976BF643}" dt="2022-05-11T21:00:06.003" v="2691" actId="1035"/>
          <ac:spMkLst>
            <pc:docMk/>
            <pc:sldMk cId="221596001" sldId="278"/>
            <ac:spMk id="6" creationId="{9D890F1A-C48C-9F39-5DD8-E230812E3A37}"/>
          </ac:spMkLst>
        </pc:spChg>
        <pc:spChg chg="add mod">
          <ac:chgData name="Marion Sudvarg" userId="2bb9b31b-5f3c-4f72-8e1f-41eb276ee9c6" providerId="ADAL" clId="{5FCDB590-7A1F-40AC-907D-89CA976BF643}" dt="2022-05-11T21:00:35.778" v="2702" actId="2710"/>
          <ac:spMkLst>
            <pc:docMk/>
            <pc:sldMk cId="221596001" sldId="278"/>
            <ac:spMk id="7" creationId="{DB47833B-5CF5-E9EC-462D-20D2ABB91D20}"/>
          </ac:spMkLst>
        </pc:spChg>
        <pc:spChg chg="add del mod">
          <ac:chgData name="Marion Sudvarg" userId="2bb9b31b-5f3c-4f72-8e1f-41eb276ee9c6" providerId="ADAL" clId="{5FCDB590-7A1F-40AC-907D-89CA976BF643}" dt="2022-05-11T20:59:17.858" v="2648"/>
          <ac:spMkLst>
            <pc:docMk/>
            <pc:sldMk cId="221596001" sldId="278"/>
            <ac:spMk id="8" creationId="{09C8D76B-7A3C-1D6A-E19D-93436A1C69A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9" creationId="{94D59989-3E53-6CF0-504D-388E34FC4CFB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0" creationId="{F0B1FC9A-B665-0725-BAC2-874C9A94442E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1" creationId="{571C2E97-C8F1-5D68-923D-4999EAC034D3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2" creationId="{D49EFF52-F396-3E2D-ED54-DB038D19834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3" creationId="{1CEE9FC4-67F0-D6E7-F7F5-D07133B1FFB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4" creationId="{DFEA5044-0236-022B-EB6C-CA7AC6715270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5" creationId="{24C0F46E-6FB2-076F-AD6D-95938A534185}"/>
          </ac:spMkLst>
        </pc:spChg>
        <pc:spChg chg="add del mod">
          <ac:chgData name="Marion Sudvarg" userId="2bb9b31b-5f3c-4f72-8e1f-41eb276ee9c6" providerId="ADAL" clId="{5FCDB590-7A1F-40AC-907D-89CA976BF643}" dt="2022-05-11T21:01:16.643" v="2714"/>
          <ac:spMkLst>
            <pc:docMk/>
            <pc:sldMk cId="221596001" sldId="278"/>
            <ac:spMk id="16" creationId="{04FF0E90-F6C7-3C73-9ED2-499A5D503E34}"/>
          </ac:spMkLst>
        </pc:spChg>
        <pc:spChg chg="add mod">
          <ac:chgData name="Marion Sudvarg" userId="2bb9b31b-5f3c-4f72-8e1f-41eb276ee9c6" providerId="ADAL" clId="{5FCDB590-7A1F-40AC-907D-89CA976BF643}" dt="2022-05-11T21:02:29.709" v="2741" actId="164"/>
          <ac:spMkLst>
            <pc:docMk/>
            <pc:sldMk cId="221596001" sldId="278"/>
            <ac:spMk id="17" creationId="{F9FCDDB5-3B14-7B07-6370-FB150599AAD9}"/>
          </ac:spMkLst>
        </pc:spChg>
        <pc:grpChg chg="add mod ord">
          <ac:chgData name="Marion Sudvarg" userId="2bb9b31b-5f3c-4f72-8e1f-41eb276ee9c6" providerId="ADAL" clId="{5FCDB590-7A1F-40AC-907D-89CA976BF643}" dt="2022-05-11T21:02:32.203" v="2742" actId="166"/>
          <ac:grpSpMkLst>
            <pc:docMk/>
            <pc:sldMk cId="221596001" sldId="278"/>
            <ac:grpSpMk id="18" creationId="{56BE8A0B-2451-0F97-E941-95A85716B3DE}"/>
          </ac:grpSpMkLst>
        </pc:grpChg>
      </pc:sldChg>
      <pc:sldChg chg="modSp new del mod">
        <pc:chgData name="Marion Sudvarg" userId="2bb9b31b-5f3c-4f72-8e1f-41eb276ee9c6" providerId="ADAL" clId="{5FCDB590-7A1F-40AC-907D-89CA976BF643}" dt="2022-05-11T20:11:46.234" v="1461" actId="47"/>
        <pc:sldMkLst>
          <pc:docMk/>
          <pc:sldMk cId="1301078212" sldId="279"/>
        </pc:sldMkLst>
        <pc:spChg chg="mod">
          <ac:chgData name="Marion Sudvarg" userId="2bb9b31b-5f3c-4f72-8e1f-41eb276ee9c6" providerId="ADAL" clId="{5FCDB590-7A1F-40AC-907D-89CA976BF643}" dt="2022-05-11T17:54:32.847" v="1098" actId="20577"/>
          <ac:spMkLst>
            <pc:docMk/>
            <pc:sldMk cId="1301078212" sldId="279"/>
            <ac:spMk id="2" creationId="{29DB112B-26B5-69E4-1634-87121CBAE06B}"/>
          </ac:spMkLst>
        </pc:spChg>
      </pc:sldChg>
      <pc:sldChg chg="modSp new del mod ord">
        <pc:chgData name="Marion Sudvarg" userId="2bb9b31b-5f3c-4f72-8e1f-41eb276ee9c6" providerId="ADAL" clId="{5FCDB590-7A1F-40AC-907D-89CA976BF643}" dt="2022-05-11T20:40:11.554" v="2126" actId="47"/>
        <pc:sldMkLst>
          <pc:docMk/>
          <pc:sldMk cId="2616115937" sldId="280"/>
        </pc:sldMkLst>
        <pc:spChg chg="mod">
          <ac:chgData name="Marion Sudvarg" userId="2bb9b31b-5f3c-4f72-8e1f-41eb276ee9c6" providerId="ADAL" clId="{5FCDB590-7A1F-40AC-907D-89CA976BF643}" dt="2022-05-11T19:59:30.972" v="1134" actId="20577"/>
          <ac:spMkLst>
            <pc:docMk/>
            <pc:sldMk cId="2616115937" sldId="280"/>
            <ac:spMk id="2" creationId="{E3705A8F-CFDF-AFAD-FF88-3813E18D17AC}"/>
          </ac:spMkLst>
        </pc:spChg>
        <pc:spChg chg="mod">
          <ac:chgData name="Marion Sudvarg" userId="2bb9b31b-5f3c-4f72-8e1f-41eb276ee9c6" providerId="ADAL" clId="{5FCDB590-7A1F-40AC-907D-89CA976BF643}" dt="2022-05-11T20:37:15.428" v="2121" actId="27636"/>
          <ac:spMkLst>
            <pc:docMk/>
            <pc:sldMk cId="2616115937" sldId="280"/>
            <ac:spMk id="3" creationId="{A123C870-4AD8-6673-601D-4552BD9E6E08}"/>
          </ac:spMkLst>
        </pc:spChg>
      </pc:sldChg>
      <pc:sldChg chg="modSp new del mod">
        <pc:chgData name="Marion Sudvarg" userId="2bb9b31b-5f3c-4f72-8e1f-41eb276ee9c6" providerId="ADAL" clId="{5FCDB590-7A1F-40AC-907D-89CA976BF643}" dt="2022-05-11T20:18:06.946" v="1524" actId="47"/>
        <pc:sldMkLst>
          <pc:docMk/>
          <pc:sldMk cId="2425340577" sldId="281"/>
        </pc:sldMkLst>
        <pc:spChg chg="mod">
          <ac:chgData name="Marion Sudvarg" userId="2bb9b31b-5f3c-4f72-8e1f-41eb276ee9c6" providerId="ADAL" clId="{5FCDB590-7A1F-40AC-907D-89CA976BF643}" dt="2022-05-11T20:17:40.608" v="1495" actId="20577"/>
          <ac:spMkLst>
            <pc:docMk/>
            <pc:sldMk cId="2425340577" sldId="281"/>
            <ac:spMk id="2" creationId="{957888C6-4A84-CF0B-1DAF-45F583C7A577}"/>
          </ac:spMkLst>
        </pc:spChg>
      </pc:sldChg>
      <pc:sldChg chg="addSp delSp modSp add mod delAnim modAnim">
        <pc:chgData name="Marion Sudvarg" userId="2bb9b31b-5f3c-4f72-8e1f-41eb276ee9c6" providerId="ADAL" clId="{5FCDB590-7A1F-40AC-907D-89CA976BF643}" dt="2022-05-11T20:36:33.269" v="2046"/>
        <pc:sldMkLst>
          <pc:docMk/>
          <pc:sldMk cId="3569286275" sldId="282"/>
        </pc:sldMkLst>
        <pc:spChg chg="mod">
          <ac:chgData name="Marion Sudvarg" userId="2bb9b31b-5f3c-4f72-8e1f-41eb276ee9c6" providerId="ADAL" clId="{5FCDB590-7A1F-40AC-907D-89CA976BF643}" dt="2022-05-11T20:17:58.273" v="1523" actId="20577"/>
          <ac:spMkLst>
            <pc:docMk/>
            <pc:sldMk cId="3569286275" sldId="282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32:22.950" v="1986" actId="14100"/>
          <ac:spMkLst>
            <pc:docMk/>
            <pc:sldMk cId="3569286275" sldId="282"/>
            <ac:spMk id="3" creationId="{426AEF74-A240-B91B-42BC-53A85E5E3777}"/>
          </ac:spMkLst>
        </pc:spChg>
        <pc:spChg chg="add del mod">
          <ac:chgData name="Marion Sudvarg" userId="2bb9b31b-5f3c-4f72-8e1f-41eb276ee9c6" providerId="ADAL" clId="{5FCDB590-7A1F-40AC-907D-89CA976BF643}" dt="2022-05-11T20:31:46.328" v="1924"/>
          <ac:spMkLst>
            <pc:docMk/>
            <pc:sldMk cId="3569286275" sldId="282"/>
            <ac:spMk id="14" creationId="{2B6E4D3B-8CA6-2E66-CAD2-4DC1C8E626C7}"/>
          </ac:spMkLst>
        </pc:spChg>
        <pc:spChg chg="add mod">
          <ac:chgData name="Marion Sudvarg" userId="2bb9b31b-5f3c-4f72-8e1f-41eb276ee9c6" providerId="ADAL" clId="{5FCDB590-7A1F-40AC-907D-89CA976BF643}" dt="2022-05-11T20:33:11.857" v="1999" actId="1076"/>
          <ac:spMkLst>
            <pc:docMk/>
            <pc:sldMk cId="3569286275" sldId="282"/>
            <ac:spMk id="15" creationId="{B6636B2F-20F9-EB17-ACCD-0F3FF077D51D}"/>
          </ac:spMkLst>
        </pc:spChg>
        <pc:spChg chg="del">
          <ac:chgData name="Marion Sudvarg" userId="2bb9b31b-5f3c-4f72-8e1f-41eb276ee9c6" providerId="ADAL" clId="{5FCDB590-7A1F-40AC-907D-89CA976BF643}" dt="2022-05-11T20:32:39.351" v="1989" actId="478"/>
          <ac:spMkLst>
            <pc:docMk/>
            <pc:sldMk cId="3569286275" sldId="282"/>
            <ac:spMk id="22" creationId="{DE59255C-2C8B-2A9A-72F4-8A53468B9DF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7" creationId="{86BC2116-1244-FA89-CD83-ADF5A455B9E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8" creationId="{A57BF209-D29E-5032-3638-C13F80C5655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29" creationId="{48251108-CC68-F3F0-2916-1EDD18DCBCA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0" creationId="{5F532E65-73DD-2B35-B91D-9E78E3C8958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1" creationId="{C15F88ED-714C-CF80-94F8-392960E5770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2" creationId="{3C187CD0-AD17-4888-416A-51F6E31D21A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3" creationId="{87A75754-3E72-518B-6092-465B6F2C1C94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4" creationId="{C40FE2EE-4BDF-5B4A-A13A-CA0DD66753F7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5" creationId="{72A14699-49E4-0129-4BA2-1A23398E16B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6" creationId="{F2F3F207-017A-BB2E-DE39-333CE621155B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7" creationId="{EADE603F-3935-EF86-C39A-DF58291CE6E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8" creationId="{BDF99DB0-3701-8655-FBB2-095ACFAFBF7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39" creationId="{4423E5E0-08A8-D41F-1322-C2BD02FA0BB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0" creationId="{8679EA13-F540-CD6F-1161-90B9AF7B169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1" creationId="{D63C8FA1-A68E-9CA0-CDB6-842984E8BE9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2" creationId="{C9266A88-7AE6-D92F-6BFA-8CFE91C5E105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3" creationId="{D93EC7ED-AB35-281E-3FF4-63C4A863B3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4" creationId="{CF0593E0-B0AD-F3E8-C5D8-45E982A35A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5" creationId="{E969BA5C-4564-A47C-57BE-2964B9FFE20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6" creationId="{CF57E376-A68F-B2B2-E142-FE4C24B424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7" creationId="{BB288B1A-8972-2F09-61A4-A032CEAE8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8" creationId="{DA2D7CC1-0011-A89F-C9BC-CA05431827D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49" creationId="{77555E2C-0D8C-0AB9-C0F9-4360D7EFCC8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0" creationId="{D8041A3B-D800-8526-9839-09CEC5879921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1" creationId="{0EBE23C5-79F3-ED9A-0F09-78BF26BE0FAC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2" creationId="{A2FC005F-C3EF-1892-69E5-86D81C9A9E7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3" creationId="{5E1345CC-F9CC-40C6-93B3-F6E60786E620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4" creationId="{4BA85C64-02A3-D506-74F6-E15487C6C2DC}"/>
          </ac:spMkLst>
        </pc:spChg>
        <pc:spChg chg="del">
          <ac:chgData name="Marion Sudvarg" userId="2bb9b31b-5f3c-4f72-8e1f-41eb276ee9c6" providerId="ADAL" clId="{5FCDB590-7A1F-40AC-907D-89CA976BF643}" dt="2022-05-11T20:27:14.788" v="1525" actId="478"/>
          <ac:spMkLst>
            <pc:docMk/>
            <pc:sldMk cId="3569286275" sldId="282"/>
            <ac:spMk id="55" creationId="{C6044B55-18A4-233B-AF60-5ED581302B8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6" creationId="{915D2A98-3297-BD15-C9F6-556D85AD6A2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7" creationId="{AA98E536-BE63-4464-CE21-8804765D330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8" creationId="{C04BCA2A-AFA9-417E-4916-6F94B45F2013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59" creationId="{C5F6D95A-F985-3E74-A61A-3B64F21D0C2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0" creationId="{BFA1415C-F8BE-E1B9-829A-AF5AEDD1497E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1" creationId="{FC7D590C-50F1-F04E-5F6F-F5F8310B7D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2" creationId="{0C61BE7A-9AB9-3D53-2630-7D7A062F49D2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3" creationId="{D1AFC086-A653-2186-C131-7DA324382709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4" creationId="{6E8B7DBC-AE12-C4D7-7994-D1549373064F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5" creationId="{01CF5051-2A34-9CF2-4B9C-65B30D47F5E8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6" creationId="{276871A8-3CC7-8FA8-BCEE-D7BAE70119DA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67" creationId="{5FB06409-D2E3-3A3B-5316-28720FC7D226}"/>
          </ac:spMkLst>
        </pc:spChg>
        <pc:spChg chg="del">
          <ac:chgData name="Marion Sudvarg" userId="2bb9b31b-5f3c-4f72-8e1f-41eb276ee9c6" providerId="ADAL" clId="{5FCDB590-7A1F-40AC-907D-89CA976BF643}" dt="2022-05-11T20:27:20.339" v="1526" actId="478"/>
          <ac:spMkLst>
            <pc:docMk/>
            <pc:sldMk cId="3569286275" sldId="282"/>
            <ac:spMk id="78" creationId="{4E52DF52-7774-6B86-3B1C-8C93DFE270F2}"/>
          </ac:spMkLst>
        </pc:spChg>
        <pc:spChg chg="add mod">
          <ac:chgData name="Marion Sudvarg" userId="2bb9b31b-5f3c-4f72-8e1f-41eb276ee9c6" providerId="ADAL" clId="{5FCDB590-7A1F-40AC-907D-89CA976BF643}" dt="2022-05-11T20:33:43.891" v="2008" actId="20577"/>
          <ac:spMkLst>
            <pc:docMk/>
            <pc:sldMk cId="3569286275" sldId="282"/>
            <ac:spMk id="84" creationId="{E208E921-11FA-BDA0-C461-8D9551F5EC1B}"/>
          </ac:spMkLst>
        </pc:spChg>
        <pc:spChg chg="add mod">
          <ac:chgData name="Marion Sudvarg" userId="2bb9b31b-5f3c-4f72-8e1f-41eb276ee9c6" providerId="ADAL" clId="{5FCDB590-7A1F-40AC-907D-89CA976BF643}" dt="2022-05-11T20:34:34.004" v="2030" actId="20577"/>
          <ac:spMkLst>
            <pc:docMk/>
            <pc:sldMk cId="3569286275" sldId="282"/>
            <ac:spMk id="89" creationId="{FA635B58-03ED-C10C-B333-32869ABE69CB}"/>
          </ac:spMkLst>
        </pc:spChg>
        <pc:spChg chg="add mod">
          <ac:chgData name="Marion Sudvarg" userId="2bb9b31b-5f3c-4f72-8e1f-41eb276ee9c6" providerId="ADAL" clId="{5FCDB590-7A1F-40AC-907D-89CA976BF643}" dt="2022-05-11T20:34:14.756" v="2024" actId="20577"/>
          <ac:spMkLst>
            <pc:docMk/>
            <pc:sldMk cId="3569286275" sldId="282"/>
            <ac:spMk id="90" creationId="{6494B900-946A-3CAC-7E61-AC089F3D54AE}"/>
          </ac:spMkLst>
        </pc:spChg>
        <pc:spChg chg="add mod">
          <ac:chgData name="Marion Sudvarg" userId="2bb9b31b-5f3c-4f72-8e1f-41eb276ee9c6" providerId="ADAL" clId="{5FCDB590-7A1F-40AC-907D-89CA976BF643}" dt="2022-05-11T20:34:31.298" v="2028" actId="20577"/>
          <ac:spMkLst>
            <pc:docMk/>
            <pc:sldMk cId="3569286275" sldId="282"/>
            <ac:spMk id="91" creationId="{543E2F4C-5D34-055E-DC04-8482A7087749}"/>
          </ac:spMkLst>
        </pc:spChg>
        <pc:spChg chg="add mod">
          <ac:chgData name="Marion Sudvarg" userId="2bb9b31b-5f3c-4f72-8e1f-41eb276ee9c6" providerId="ADAL" clId="{5FCDB590-7A1F-40AC-907D-89CA976BF643}" dt="2022-05-11T20:34:12.003" v="2023" actId="20577"/>
          <ac:spMkLst>
            <pc:docMk/>
            <pc:sldMk cId="3569286275" sldId="282"/>
            <ac:spMk id="92" creationId="{8C956AB1-3DA4-A936-8CDD-A23BB9A7452D}"/>
          </ac:spMkLst>
        </pc:spChg>
        <pc:spChg chg="add mod">
          <ac:chgData name="Marion Sudvarg" userId="2bb9b31b-5f3c-4f72-8e1f-41eb276ee9c6" providerId="ADAL" clId="{5FCDB590-7A1F-40AC-907D-89CA976BF643}" dt="2022-05-11T20:34:26.993" v="2026" actId="20577"/>
          <ac:spMkLst>
            <pc:docMk/>
            <pc:sldMk cId="3569286275" sldId="282"/>
            <ac:spMk id="93" creationId="{38A54C34-DDDE-A9F1-A588-EBD6336C2F55}"/>
          </ac:spMkLst>
        </pc:spChg>
        <pc:spChg chg="add mod">
          <ac:chgData name="Marion Sudvarg" userId="2bb9b31b-5f3c-4f72-8e1f-41eb276ee9c6" providerId="ADAL" clId="{5FCDB590-7A1F-40AC-907D-89CA976BF643}" dt="2022-05-11T20:34:08.244" v="2022" actId="20577"/>
          <ac:spMkLst>
            <pc:docMk/>
            <pc:sldMk cId="3569286275" sldId="282"/>
            <ac:spMk id="94" creationId="{D43960B7-A168-1862-7970-84C7499A6D99}"/>
          </ac:spMkLst>
        </pc:s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3" creationId="{E7AE5A4B-2BB7-67F0-90DD-5DF1F4AE35F5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5" creationId="{09BE1212-3D21-270C-6CEF-0F4B7EEB3DCF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6" creationId="{AABC5AAB-4493-D2F5-A61B-F73E4C22B3D0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7" creationId="{6E5E9433-71A7-AFE8-7C4A-9C9BEFC95AC7}"/>
          </ac:grpSpMkLst>
        </pc:grpChg>
        <pc:grpChg chg="del">
          <ac:chgData name="Marion Sudvarg" userId="2bb9b31b-5f3c-4f72-8e1f-41eb276ee9c6" providerId="ADAL" clId="{5FCDB590-7A1F-40AC-907D-89CA976BF643}" dt="2022-05-11T20:27:20.339" v="1526" actId="478"/>
          <ac:grpSpMkLst>
            <pc:docMk/>
            <pc:sldMk cId="3569286275" sldId="282"/>
            <ac:grpSpMk id="88" creationId="{17C09286-D01A-9B88-74A8-F0A684FD2FEE}"/>
          </ac:grpSpMkLst>
        </pc:grpChg>
      </pc:sldChg>
      <pc:sldChg chg="modSp add mod modAnim">
        <pc:chgData name="Marion Sudvarg" userId="2bb9b31b-5f3c-4f72-8e1f-41eb276ee9c6" providerId="ADAL" clId="{5FCDB590-7A1F-40AC-907D-89CA976BF643}" dt="2022-05-11T20:43:35.455" v="2185" actId="14100"/>
        <pc:sldMkLst>
          <pc:docMk/>
          <pc:sldMk cId="975707717" sldId="283"/>
        </pc:sldMkLst>
        <pc:spChg chg="mod">
          <ac:chgData name="Marion Sudvarg" userId="2bb9b31b-5f3c-4f72-8e1f-41eb276ee9c6" providerId="ADAL" clId="{5FCDB590-7A1F-40AC-907D-89CA976BF643}" dt="2022-05-11T20:40:05.911" v="2123"/>
          <ac:spMkLst>
            <pc:docMk/>
            <pc:sldMk cId="975707717" sldId="283"/>
            <ac:spMk id="2" creationId="{882B3116-285B-5332-85B9-1076A7490CA1}"/>
          </ac:spMkLst>
        </pc:spChg>
        <pc:spChg chg="mod">
          <ac:chgData name="Marion Sudvarg" userId="2bb9b31b-5f3c-4f72-8e1f-41eb276ee9c6" providerId="ADAL" clId="{5FCDB590-7A1F-40AC-907D-89CA976BF643}" dt="2022-05-11T20:40:09.413" v="2125" actId="27636"/>
          <ac:spMkLst>
            <pc:docMk/>
            <pc:sldMk cId="975707717" sldId="283"/>
            <ac:spMk id="3" creationId="{426AEF74-A240-B91B-42BC-53A85E5E3777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7" creationId="{C115922A-6F74-AD43-A28C-C8650834CEEA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3:35.455" v="2185" actId="14100"/>
          <ac:spMkLst>
            <pc:docMk/>
            <pc:sldMk cId="975707717" sldId="283"/>
            <ac:spMk id="9" creationId="{83A40B41-30B3-25B3-6F42-3A81336B4899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15" creationId="{B6636B2F-20F9-EB17-ACCD-0F3FF077D51D}"/>
          </ac:spMkLst>
        </pc:spChg>
        <pc:spChg chg="mod">
          <ac:chgData name="Marion Sudvarg" userId="2bb9b31b-5f3c-4f72-8e1f-41eb276ee9c6" providerId="ADAL" clId="{5FCDB590-7A1F-40AC-907D-89CA976BF643}" dt="2022-05-11T20:40:49.205" v="2145" actId="1035"/>
          <ac:spMkLst>
            <pc:docMk/>
            <pc:sldMk cId="975707717" sldId="283"/>
            <ac:spMk id="84" creationId="{E208E921-11FA-BDA0-C461-8D9551F5EC1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0" creationId="{6494B900-946A-3CAC-7E61-AC089F3D54AE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1:01.511" v="2156" actId="1035"/>
          <ac:spMkLst>
            <pc:docMk/>
            <pc:sldMk cId="975707717" sldId="283"/>
            <ac:spMk id="92" creationId="{8C956AB1-3DA4-A936-8CDD-A23BB9A7452D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3" creationId="{38A54C34-DDDE-A9F1-A588-EBD6336C2F55}"/>
          </ac:spMkLst>
        </pc:spChg>
        <pc:spChg chg="mod">
          <ac:chgData name="Marion Sudvarg" userId="2bb9b31b-5f3c-4f72-8e1f-41eb276ee9c6" providerId="ADAL" clId="{5FCDB590-7A1F-40AC-907D-89CA976BF643}" dt="2022-05-11T20:40:44.918" v="2144" actId="1035"/>
          <ac:spMkLst>
            <pc:docMk/>
            <pc:sldMk cId="975707717" sldId="283"/>
            <ac:spMk id="94" creationId="{D43960B7-A168-1862-7970-84C7499A6D99}"/>
          </ac:spMkLst>
        </pc:sp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0" creationId="{FC51B629-878A-4FFF-D9C0-CCEF88D97551}"/>
          </ac:cxnSpMkLst>
        </pc:cxnChg>
        <pc:cxnChg chg="mod">
          <ac:chgData name="Marion Sudvarg" userId="2bb9b31b-5f3c-4f72-8e1f-41eb276ee9c6" providerId="ADAL" clId="{5FCDB590-7A1F-40AC-907D-89CA976BF643}" dt="2022-05-11T20:41:01.511" v="2156" actId="1035"/>
          <ac:cxnSpMkLst>
            <pc:docMk/>
            <pc:sldMk cId="975707717" sldId="283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2" creationId="{E35EFC52-0645-EEE8-85F0-4809E618B8DA}"/>
          </ac:cxnSpMkLst>
        </pc:cxnChg>
        <pc:cxnChg chg="mod">
          <ac:chgData name="Marion Sudvarg" userId="2bb9b31b-5f3c-4f72-8e1f-41eb276ee9c6" providerId="ADAL" clId="{5FCDB590-7A1F-40AC-907D-89CA976BF643}" dt="2022-05-11T20:43:35.455" v="2185" actId="14100"/>
          <ac:cxnSpMkLst>
            <pc:docMk/>
            <pc:sldMk cId="975707717" sldId="283"/>
            <ac:cxnSpMk id="13" creationId="{F83A7880-9DBC-4B77-2455-6AE79D19EFCD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39.982" v="2210" actId="20577"/>
        <pc:sldMkLst>
          <pc:docMk/>
          <pc:sldMk cId="3764540027" sldId="284"/>
        </pc:sldMkLst>
        <pc:spChg chg="mod">
          <ac:chgData name="Marion Sudvarg" userId="2bb9b31b-5f3c-4f72-8e1f-41eb276ee9c6" providerId="ADAL" clId="{5FCDB590-7A1F-40AC-907D-89CA976BF643}" dt="2022-05-11T20:45:38.879" v="2209" actId="20577"/>
          <ac:spMkLst>
            <pc:docMk/>
            <pc:sldMk cId="3764540027" sldId="284"/>
            <ac:spMk id="8" creationId="{2FB9A14C-C340-55DB-2528-6C63FC34D0E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2" creationId="{7308CAC8-4E77-E494-F80C-608F21EFECA3}"/>
          </ac:spMkLst>
        </pc:spChg>
        <pc:spChg chg="add del mod">
          <ac:chgData name="Marion Sudvarg" userId="2bb9b31b-5f3c-4f72-8e1f-41eb276ee9c6" providerId="ADAL" clId="{5FCDB590-7A1F-40AC-907D-89CA976BF643}" dt="2022-05-11T20:42:16.137" v="2163"/>
          <ac:spMkLst>
            <pc:docMk/>
            <pc:sldMk cId="3764540027" sldId="284"/>
            <ac:spMk id="23" creationId="{1BE109BF-463A-96EF-165C-F123F7D07602}"/>
          </ac:spMkLst>
        </pc:spChg>
        <pc:spChg chg="add mod">
          <ac:chgData name="Marion Sudvarg" userId="2bb9b31b-5f3c-4f72-8e1f-41eb276ee9c6" providerId="ADAL" clId="{5FCDB590-7A1F-40AC-907D-89CA976BF643}" dt="2022-05-11T20:45:39.982" v="2210" actId="20577"/>
          <ac:spMkLst>
            <pc:docMk/>
            <pc:sldMk cId="3764540027" sldId="284"/>
            <ac:spMk id="24" creationId="{6C62EA47-CB1B-1C61-1AF7-A4DF5A1B4504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5" creationId="{9F86B2D5-0320-1083-28A0-CD776CBFE3E1}"/>
          </ac:spMkLst>
        </pc:spChg>
        <pc:spChg chg="add mod">
          <ac:chgData name="Marion Sudvarg" userId="2bb9b31b-5f3c-4f72-8e1f-41eb276ee9c6" providerId="ADAL" clId="{5FCDB590-7A1F-40AC-907D-89CA976BF643}" dt="2022-05-11T20:42:25.646" v="2165" actId="1076"/>
          <ac:spMkLst>
            <pc:docMk/>
            <pc:sldMk cId="3764540027" sldId="284"/>
            <ac:spMk id="26" creationId="{08493E5F-0B0E-90CF-7CEF-8B4A58167A0B}"/>
          </ac:spMkLst>
        </pc:spChg>
        <pc:spChg chg="add mod">
          <ac:chgData name="Marion Sudvarg" userId="2bb9b31b-5f3c-4f72-8e1f-41eb276ee9c6" providerId="ADAL" clId="{5FCDB590-7A1F-40AC-907D-89CA976BF643}" dt="2022-05-11T20:45:37.252" v="2208" actId="20577"/>
          <ac:spMkLst>
            <pc:docMk/>
            <pc:sldMk cId="3764540027" sldId="284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3:54.688" v="2191" actId="20577"/>
          <ac:spMkLst>
            <pc:docMk/>
            <pc:sldMk cId="3764540027" sldId="284"/>
            <ac:spMk id="28" creationId="{2012BE67-F0FB-7294-E2BB-A86850B2B427}"/>
          </ac:spMkLst>
        </pc:spChg>
        <pc:spChg chg="add mod">
          <ac:chgData name="Marion Sudvarg" userId="2bb9b31b-5f3c-4f72-8e1f-41eb276ee9c6" providerId="ADAL" clId="{5FCDB590-7A1F-40AC-907D-89CA976BF643}" dt="2022-05-11T20:43:59.157" v="2192" actId="20577"/>
          <ac:spMkLst>
            <pc:docMk/>
            <pc:sldMk cId="3764540027" sldId="284"/>
            <ac:spMk id="29" creationId="{5C3D9EF6-76C2-7D5A-3B14-1F2167F74F3A}"/>
          </ac:spMkLst>
        </pc:spChg>
        <pc:spChg chg="mod">
          <ac:chgData name="Marion Sudvarg" userId="2bb9b31b-5f3c-4f72-8e1f-41eb276ee9c6" providerId="ADAL" clId="{5FCDB590-7A1F-40AC-907D-89CA976BF643}" dt="2022-05-11T20:43:49.634" v="2190" actId="20577"/>
          <ac:spMkLst>
            <pc:docMk/>
            <pc:sldMk cId="3764540027" sldId="284"/>
            <ac:spMk id="91" creationId="{543E2F4C-5D34-055E-DC04-8482A7087749}"/>
          </ac:spMkLst>
        </pc:spChg>
        <pc:spChg chg="mod">
          <ac:chgData name="Marion Sudvarg" userId="2bb9b31b-5f3c-4f72-8e1f-41eb276ee9c6" providerId="ADAL" clId="{5FCDB590-7A1F-40AC-907D-89CA976BF643}" dt="2022-05-11T20:43:45.620" v="2186" actId="20577"/>
          <ac:spMkLst>
            <pc:docMk/>
            <pc:sldMk cId="3764540027" sldId="284"/>
            <ac:spMk id="92" creationId="{8C956AB1-3DA4-A936-8CDD-A23BB9A7452D}"/>
          </ac:spMkLst>
        </pc:spChg>
        <pc:cxnChg chg="del mod">
          <ac:chgData name="Marion Sudvarg" userId="2bb9b31b-5f3c-4f72-8e1f-41eb276ee9c6" providerId="ADAL" clId="{5FCDB590-7A1F-40AC-907D-89CA976BF643}" dt="2022-05-11T20:42:11.135" v="2161" actId="478"/>
          <ac:cxnSpMkLst>
            <pc:docMk/>
            <pc:sldMk cId="3764540027" sldId="284"/>
            <ac:cxnSpMk id="10" creationId="{FC51B629-878A-4FFF-D9C0-CCEF88D97551}"/>
          </ac:cxnSpMkLst>
        </pc:cxnChg>
        <pc:cxnChg chg="del mod">
          <ac:chgData name="Marion Sudvarg" userId="2bb9b31b-5f3c-4f72-8e1f-41eb276ee9c6" providerId="ADAL" clId="{5FCDB590-7A1F-40AC-907D-89CA976BF643}" dt="2022-05-11T20:42:37.761" v="2168" actId="478"/>
          <ac:cxnSpMkLst>
            <pc:docMk/>
            <pc:sldMk cId="3764540027" sldId="284"/>
            <ac:cxnSpMk id="13" creationId="{F83A7880-9DBC-4B77-2455-6AE79D19EFCD}"/>
          </ac:cxnSpMkLst>
        </pc:cxnChg>
        <pc:cxnChg chg="add mod">
          <ac:chgData name="Marion Sudvarg" userId="2bb9b31b-5f3c-4f72-8e1f-41eb276ee9c6" providerId="ADAL" clId="{5FCDB590-7A1F-40AC-907D-89CA976BF643}" dt="2022-05-11T20:42:46.679" v="2171" actId="14100"/>
          <ac:cxnSpMkLst>
            <pc:docMk/>
            <pc:sldMk cId="3764540027" sldId="284"/>
            <ac:cxnSpMk id="30" creationId="{C251A742-BC01-E882-997D-08CC4C5A4D9D}"/>
          </ac:cxnSpMkLst>
        </pc:cxnChg>
        <pc:cxnChg chg="add mod">
          <ac:chgData name="Marion Sudvarg" userId="2bb9b31b-5f3c-4f72-8e1f-41eb276ee9c6" providerId="ADAL" clId="{5FCDB590-7A1F-40AC-907D-89CA976BF643}" dt="2022-05-11T20:42:52.529" v="2174" actId="14100"/>
          <ac:cxnSpMkLst>
            <pc:docMk/>
            <pc:sldMk cId="3764540027" sldId="284"/>
            <ac:cxnSpMk id="33" creationId="{82ED610E-16AC-5E5A-67A0-23F93887AC0B}"/>
          </ac:cxnSpMkLst>
        </pc:cxnChg>
        <pc:cxnChg chg="add mod">
          <ac:chgData name="Marion Sudvarg" userId="2bb9b31b-5f3c-4f72-8e1f-41eb276ee9c6" providerId="ADAL" clId="{5FCDB590-7A1F-40AC-907D-89CA976BF643}" dt="2022-05-11T20:43:12.297" v="2180" actId="14100"/>
          <ac:cxnSpMkLst>
            <pc:docMk/>
            <pc:sldMk cId="3764540027" sldId="284"/>
            <ac:cxnSpMk id="36" creationId="{35D82882-55AB-462D-2CAD-A9F3E37206F1}"/>
          </ac:cxnSpMkLst>
        </pc:cxnChg>
        <pc:cxnChg chg="add mod">
          <ac:chgData name="Marion Sudvarg" userId="2bb9b31b-5f3c-4f72-8e1f-41eb276ee9c6" providerId="ADAL" clId="{5FCDB590-7A1F-40AC-907D-89CA976BF643}" dt="2022-05-11T20:43:23.720" v="2183" actId="14100"/>
          <ac:cxnSpMkLst>
            <pc:docMk/>
            <pc:sldMk cId="3764540027" sldId="284"/>
            <ac:cxnSpMk id="42" creationId="{F01CD9F1-2660-1601-B6CB-19C998E72B04}"/>
          </ac:cxnSpMkLst>
        </pc:cxnChg>
      </pc:sldChg>
      <pc:sldChg chg="addSp delSp modSp add mod modAnim">
        <pc:chgData name="Marion Sudvarg" userId="2bb9b31b-5f3c-4f72-8e1f-41eb276ee9c6" providerId="ADAL" clId="{5FCDB590-7A1F-40AC-907D-89CA976BF643}" dt="2022-05-11T20:45:46.586" v="2215" actId="20577"/>
        <pc:sldMkLst>
          <pc:docMk/>
          <pc:sldMk cId="2834458249" sldId="285"/>
        </pc:sldMkLst>
        <pc:spChg chg="mod">
          <ac:chgData name="Marion Sudvarg" userId="2bb9b31b-5f3c-4f72-8e1f-41eb276ee9c6" providerId="ADAL" clId="{5FCDB590-7A1F-40AC-907D-89CA976BF643}" dt="2022-05-11T20:45:42.339" v="2211" actId="20577"/>
          <ac:spMkLst>
            <pc:docMk/>
            <pc:sldMk cId="2834458249" sldId="285"/>
            <ac:spMk id="6" creationId="{044B5AA6-B4A6-95E0-20E1-4CCC19F34A97}"/>
          </ac:spMkLst>
        </pc:spChg>
        <pc:spChg chg="mod">
          <ac:chgData name="Marion Sudvarg" userId="2bb9b31b-5f3c-4f72-8e1f-41eb276ee9c6" providerId="ADAL" clId="{5FCDB590-7A1F-40AC-907D-89CA976BF643}" dt="2022-05-11T20:45:45.348" v="2214" actId="20577"/>
          <ac:spMkLst>
            <pc:docMk/>
            <pc:sldMk cId="2834458249" sldId="285"/>
            <ac:spMk id="8" creationId="{2FB9A14C-C340-55DB-2528-6C63FC34D0E3}"/>
          </ac:spMkLst>
        </pc:spChg>
        <pc:spChg chg="mod">
          <ac:chgData name="Marion Sudvarg" userId="2bb9b31b-5f3c-4f72-8e1f-41eb276ee9c6" providerId="ADAL" clId="{5FCDB590-7A1F-40AC-907D-89CA976BF643}" dt="2022-05-11T20:45:44.342" v="2213" actId="20577"/>
          <ac:spMkLst>
            <pc:docMk/>
            <pc:sldMk cId="2834458249" sldId="285"/>
            <ac:spMk id="24" creationId="{6C62EA47-CB1B-1C61-1AF7-A4DF5A1B4504}"/>
          </ac:spMkLst>
        </pc:spChg>
        <pc:spChg chg="mod">
          <ac:chgData name="Marion Sudvarg" userId="2bb9b31b-5f3c-4f72-8e1f-41eb276ee9c6" providerId="ADAL" clId="{5FCDB590-7A1F-40AC-907D-89CA976BF643}" dt="2022-05-11T20:45:46.586" v="2215" actId="20577"/>
          <ac:spMkLst>
            <pc:docMk/>
            <pc:sldMk cId="2834458249" sldId="285"/>
            <ac:spMk id="27" creationId="{32643A38-1AB4-FE85-E7CE-7DC44C6D275A}"/>
          </ac:spMkLst>
        </pc:spChg>
        <pc:spChg chg="add mod">
          <ac:chgData name="Marion Sudvarg" userId="2bb9b31b-5f3c-4f72-8e1f-41eb276ee9c6" providerId="ADAL" clId="{5FCDB590-7A1F-40AC-907D-89CA976BF643}" dt="2022-05-11T20:45:43.311" v="2212" actId="20577"/>
          <ac:spMkLst>
            <pc:docMk/>
            <pc:sldMk cId="2834458249" sldId="285"/>
            <ac:spMk id="31" creationId="{34077615-7A1F-23DA-7F68-C0055B47A0AB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2" creationId="{997D5615-E40B-4CFB-E125-8445DB7BA556}"/>
          </ac:spMkLst>
        </pc:spChg>
        <pc:spChg chg="add mod">
          <ac:chgData name="Marion Sudvarg" userId="2bb9b31b-5f3c-4f72-8e1f-41eb276ee9c6" providerId="ADAL" clId="{5FCDB590-7A1F-40AC-907D-89CA976BF643}" dt="2022-05-11T20:44:15.084" v="2195" actId="1076"/>
          <ac:spMkLst>
            <pc:docMk/>
            <pc:sldMk cId="2834458249" sldId="285"/>
            <ac:spMk id="34" creationId="{BC9FF74B-22BF-C560-C335-EBA9C24CD2B8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7" creationId="{63515E84-F20C-927B-5333-B31AF42E954B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8" creationId="{A40940A2-333A-B566-D1DD-1902DCFE2F97}"/>
          </ac:spMkLst>
        </pc:spChg>
        <pc:spChg chg="add del mod">
          <ac:chgData name="Marion Sudvarg" userId="2bb9b31b-5f3c-4f72-8e1f-41eb276ee9c6" providerId="ADAL" clId="{5FCDB590-7A1F-40AC-907D-89CA976BF643}" dt="2022-05-11T20:44:38.545" v="2199"/>
          <ac:spMkLst>
            <pc:docMk/>
            <pc:sldMk cId="2834458249" sldId="285"/>
            <ac:spMk id="39" creationId="{13C464AA-11F3-F0A1-A8CE-90D0014C1230}"/>
          </ac:spMkLst>
        </pc:spChg>
        <pc:spChg chg="mod">
          <ac:chgData name="Marion Sudvarg" userId="2bb9b31b-5f3c-4f72-8e1f-41eb276ee9c6" providerId="ADAL" clId="{5FCDB590-7A1F-40AC-907D-89CA976BF643}" dt="2022-05-11T20:45:00.415" v="2206" actId="20577"/>
          <ac:spMkLst>
            <pc:docMk/>
            <pc:sldMk cId="2834458249" sldId="285"/>
            <ac:spMk id="89" creationId="{FA635B58-03ED-C10C-B333-32869ABE69CB}"/>
          </ac:spMkLst>
        </pc:spChg>
        <pc:spChg chg="mod">
          <ac:chgData name="Marion Sudvarg" userId="2bb9b31b-5f3c-4f72-8e1f-41eb276ee9c6" providerId="ADAL" clId="{5FCDB590-7A1F-40AC-907D-89CA976BF643}" dt="2022-05-11T20:44:58.434" v="2205" actId="20577"/>
          <ac:spMkLst>
            <pc:docMk/>
            <pc:sldMk cId="2834458249" sldId="285"/>
            <ac:spMk id="90" creationId="{6494B900-946A-3CAC-7E61-AC089F3D54AE}"/>
          </ac:spMkLst>
        </pc:spChg>
        <pc:cxnChg chg="mod">
          <ac:chgData name="Marion Sudvarg" userId="2bb9b31b-5f3c-4f72-8e1f-41eb276ee9c6" providerId="ADAL" clId="{5FCDB590-7A1F-40AC-907D-89CA976BF643}" dt="2022-05-11T20:44:35.922" v="2197" actId="14100"/>
          <ac:cxnSpMkLst>
            <pc:docMk/>
            <pc:sldMk cId="2834458249" sldId="285"/>
            <ac:cxnSpMk id="11" creationId="{19B29221-CCA5-39BE-5B23-CB1AAC0477C0}"/>
          </ac:cxnSpMkLst>
        </pc:cxnChg>
        <pc:cxnChg chg="mod">
          <ac:chgData name="Marion Sudvarg" userId="2bb9b31b-5f3c-4f72-8e1f-41eb276ee9c6" providerId="ADAL" clId="{5FCDB590-7A1F-40AC-907D-89CA976BF643}" dt="2022-05-11T20:44:30.728" v="2196" actId="1076"/>
          <ac:cxnSpMkLst>
            <pc:docMk/>
            <pc:sldMk cId="2834458249" sldId="285"/>
            <ac:cxnSpMk id="12" creationId="{E35EFC52-0645-EEE8-85F0-4809E618B8DA}"/>
          </ac:cxnSpMkLst>
        </pc:cxnChg>
        <pc:cxnChg chg="add mod">
          <ac:chgData name="Marion Sudvarg" userId="2bb9b31b-5f3c-4f72-8e1f-41eb276ee9c6" providerId="ADAL" clId="{5FCDB590-7A1F-40AC-907D-89CA976BF643}" dt="2022-05-11T20:44:43.728" v="2202" actId="14100"/>
          <ac:cxnSpMkLst>
            <pc:docMk/>
            <pc:sldMk cId="2834458249" sldId="285"/>
            <ac:cxnSpMk id="40" creationId="{DB2D3537-443F-A6C6-3C8D-6D4F886E3398}"/>
          </ac:cxnSpMkLst>
        </pc:cxnChg>
      </pc:sldChg>
      <pc:sldChg chg="add del">
        <pc:chgData name="Marion Sudvarg" userId="2bb9b31b-5f3c-4f72-8e1f-41eb276ee9c6" providerId="ADAL" clId="{5FCDB590-7A1F-40AC-907D-89CA976BF643}" dt="2022-05-11T20:42:07.786" v="2160" actId="47"/>
        <pc:sldMkLst>
          <pc:docMk/>
          <pc:sldMk cId="3033428995" sldId="285"/>
        </pc:sldMkLst>
      </pc:sldChg>
      <pc:sldChg chg="modSp add mod ord">
        <pc:chgData name="Marion Sudvarg" userId="2bb9b31b-5f3c-4f72-8e1f-41eb276ee9c6" providerId="ADAL" clId="{5FCDB590-7A1F-40AC-907D-89CA976BF643}" dt="2022-05-11T21:03:20.329" v="2749" actId="207"/>
        <pc:sldMkLst>
          <pc:docMk/>
          <pc:sldMk cId="2158852508" sldId="286"/>
        </pc:sldMkLst>
        <pc:spChg chg="mod">
          <ac:chgData name="Marion Sudvarg" userId="2bb9b31b-5f3c-4f72-8e1f-41eb276ee9c6" providerId="ADAL" clId="{5FCDB590-7A1F-40AC-907D-89CA976BF643}" dt="2022-05-11T21:03:20.329" v="2749" actId="207"/>
          <ac:spMkLst>
            <pc:docMk/>
            <pc:sldMk cId="2158852508" sldId="286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9T18:05:17.953" v="3171" actId="20577"/>
        <pc:sldMkLst>
          <pc:docMk/>
          <pc:sldMk cId="2524291237" sldId="287"/>
        </pc:sldMkLst>
        <pc:spChg chg="mod">
          <ac:chgData name="Marion Sudvarg" userId="2bb9b31b-5f3c-4f72-8e1f-41eb276ee9c6" providerId="ADAL" clId="{5FCDB590-7A1F-40AC-907D-89CA976BF643}" dt="2022-05-11T21:03:28.325" v="2761" actId="20577"/>
          <ac:spMkLst>
            <pc:docMk/>
            <pc:sldMk cId="2524291237" sldId="287"/>
            <ac:spMk id="2" creationId="{F1B0055E-FB89-A169-FD13-691075E1D4BA}"/>
          </ac:spMkLst>
        </pc:spChg>
        <pc:graphicFrameChg chg="modGraphic">
          <ac:chgData name="Marion Sudvarg" userId="2bb9b31b-5f3c-4f72-8e1f-41eb276ee9c6" providerId="ADAL" clId="{5FCDB590-7A1F-40AC-907D-89CA976BF643}" dt="2022-05-19T18:05:17.953" v="3171" actId="20577"/>
          <ac:graphicFrameMkLst>
            <pc:docMk/>
            <pc:sldMk cId="2524291237" sldId="287"/>
            <ac:graphicFrameMk id="15" creationId="{1FF4C60B-ABCE-DA87-90B9-46BE8096161B}"/>
          </ac:graphicFrameMkLst>
        </pc:graphicFrameChg>
      </pc:sldChg>
      <pc:sldChg chg="modSp new mod">
        <pc:chgData name="Marion Sudvarg" userId="2bb9b31b-5f3c-4f72-8e1f-41eb276ee9c6" providerId="ADAL" clId="{5FCDB590-7A1F-40AC-907D-89CA976BF643}" dt="2022-05-11T21:09:53.478" v="2898" actId="20577"/>
        <pc:sldMkLst>
          <pc:docMk/>
          <pc:sldMk cId="913454617" sldId="288"/>
        </pc:sldMkLst>
        <pc:spChg chg="mod">
          <ac:chgData name="Marion Sudvarg" userId="2bb9b31b-5f3c-4f72-8e1f-41eb276ee9c6" providerId="ADAL" clId="{5FCDB590-7A1F-40AC-907D-89CA976BF643}" dt="2022-05-11T21:09:39.162" v="2820" actId="20577"/>
          <ac:spMkLst>
            <pc:docMk/>
            <pc:sldMk cId="913454617" sldId="288"/>
            <ac:spMk id="2" creationId="{793E48EF-BB8B-6A23-CFC1-B925E8BC5D4A}"/>
          </ac:spMkLst>
        </pc:spChg>
        <pc:spChg chg="mod">
          <ac:chgData name="Marion Sudvarg" userId="2bb9b31b-5f3c-4f72-8e1f-41eb276ee9c6" providerId="ADAL" clId="{5FCDB590-7A1F-40AC-907D-89CA976BF643}" dt="2022-05-11T21:09:53.478" v="2898" actId="20577"/>
          <ac:spMkLst>
            <pc:docMk/>
            <pc:sldMk cId="913454617" sldId="288"/>
            <ac:spMk id="3" creationId="{5B3599F0-997D-DDDA-38D5-F0A25166F1A5}"/>
          </ac:spMkLst>
        </pc:spChg>
      </pc:sldChg>
      <pc:sldChg chg="modSp new mod">
        <pc:chgData name="Marion Sudvarg" userId="2bb9b31b-5f3c-4f72-8e1f-41eb276ee9c6" providerId="ADAL" clId="{5FCDB590-7A1F-40AC-907D-89CA976BF643}" dt="2022-05-11T21:10:49.075" v="2981" actId="21"/>
        <pc:sldMkLst>
          <pc:docMk/>
          <pc:sldMk cId="4209276646" sldId="289"/>
        </pc:sldMkLst>
        <pc:spChg chg="mod">
          <ac:chgData name="Marion Sudvarg" userId="2bb9b31b-5f3c-4f72-8e1f-41eb276ee9c6" providerId="ADAL" clId="{5FCDB590-7A1F-40AC-907D-89CA976BF643}" dt="2022-05-11T21:10:03.052" v="2918" actId="20577"/>
          <ac:spMkLst>
            <pc:docMk/>
            <pc:sldMk cId="4209276646" sldId="289"/>
            <ac:spMk id="2" creationId="{2F03D686-A2C1-5131-7ACE-1D0386A3F221}"/>
          </ac:spMkLst>
        </pc:spChg>
        <pc:spChg chg="mod">
          <ac:chgData name="Marion Sudvarg" userId="2bb9b31b-5f3c-4f72-8e1f-41eb276ee9c6" providerId="ADAL" clId="{5FCDB590-7A1F-40AC-907D-89CA976BF643}" dt="2022-05-11T21:10:49.075" v="2981" actId="21"/>
          <ac:spMkLst>
            <pc:docMk/>
            <pc:sldMk cId="4209276646" sldId="289"/>
            <ac:spMk id="3" creationId="{85D2242B-B5A3-1F2B-325F-4E7E8249BF91}"/>
          </ac:spMkLst>
        </pc:spChg>
      </pc:sldChg>
      <pc:sldChg chg="modSp new mod">
        <pc:chgData name="Marion Sudvarg" userId="2bb9b31b-5f3c-4f72-8e1f-41eb276ee9c6" providerId="ADAL" clId="{5FCDB590-7A1F-40AC-907D-89CA976BF643}" dt="2022-05-11T21:10:56.612" v="3009" actId="20577"/>
        <pc:sldMkLst>
          <pc:docMk/>
          <pc:sldMk cId="2701065689" sldId="290"/>
        </pc:sldMkLst>
        <pc:spChg chg="mod">
          <ac:chgData name="Marion Sudvarg" userId="2bb9b31b-5f3c-4f72-8e1f-41eb276ee9c6" providerId="ADAL" clId="{5FCDB590-7A1F-40AC-907D-89CA976BF643}" dt="2022-05-11T21:10:52.152" v="2982" actId="20577"/>
          <ac:spMkLst>
            <pc:docMk/>
            <pc:sldMk cId="2701065689" sldId="290"/>
            <ac:spMk id="2" creationId="{677E8F7C-ED9F-4B31-DD6F-44F49935251C}"/>
          </ac:spMkLst>
        </pc:spChg>
        <pc:spChg chg="mod">
          <ac:chgData name="Marion Sudvarg" userId="2bb9b31b-5f3c-4f72-8e1f-41eb276ee9c6" providerId="ADAL" clId="{5FCDB590-7A1F-40AC-907D-89CA976BF643}" dt="2022-05-11T21:10:56.612" v="3009" actId="20577"/>
          <ac:spMkLst>
            <pc:docMk/>
            <pc:sldMk cId="2701065689" sldId="290"/>
            <ac:spMk id="3" creationId="{DC2C356A-7E85-C163-754C-47A5BFAB02B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16.657" v="3017" actId="20577"/>
        <pc:sldMkLst>
          <pc:docMk/>
          <pc:sldMk cId="2839392003" sldId="291"/>
        </pc:sldMkLst>
        <pc:spChg chg="mod">
          <ac:chgData name="Marion Sudvarg" userId="2bb9b31b-5f3c-4f72-8e1f-41eb276ee9c6" providerId="ADAL" clId="{5FCDB590-7A1F-40AC-907D-89CA976BF643}" dt="2022-05-11T21:11:16.657" v="3017" actId="20577"/>
          <ac:spMkLst>
            <pc:docMk/>
            <pc:sldMk cId="2839392003" sldId="291"/>
            <ac:spMk id="2" creationId="{27312FF5-E71F-54B6-55BC-508EE3B3B03F}"/>
          </ac:spMkLst>
        </pc:spChg>
      </pc:sldChg>
      <pc:sldChg chg="modSp add mod">
        <pc:chgData name="Marion Sudvarg" userId="2bb9b31b-5f3c-4f72-8e1f-41eb276ee9c6" providerId="ADAL" clId="{5FCDB590-7A1F-40AC-907D-89CA976BF643}" dt="2022-05-11T21:11:32.060" v="3019" actId="207"/>
        <pc:sldMkLst>
          <pc:docMk/>
          <pc:sldMk cId="2895529761" sldId="292"/>
        </pc:sldMkLst>
        <pc:spChg chg="mod">
          <ac:chgData name="Marion Sudvarg" userId="2bb9b31b-5f3c-4f72-8e1f-41eb276ee9c6" providerId="ADAL" clId="{5FCDB590-7A1F-40AC-907D-89CA976BF643}" dt="2022-05-11T21:11:32.060" v="3019" actId="207"/>
          <ac:spMkLst>
            <pc:docMk/>
            <pc:sldMk cId="2895529761" sldId="292"/>
            <ac:spMk id="3" creationId="{71702CEB-3F33-3388-8C23-6BF848233344}"/>
          </ac:spMkLst>
        </pc:spChg>
      </pc:sldChg>
      <pc:sldChg chg="modSp new mod">
        <pc:chgData name="Marion Sudvarg" userId="2bb9b31b-5f3c-4f72-8e1f-41eb276ee9c6" providerId="ADAL" clId="{5FCDB590-7A1F-40AC-907D-89CA976BF643}" dt="2022-05-11T21:11:44.725" v="3062" actId="20577"/>
        <pc:sldMkLst>
          <pc:docMk/>
          <pc:sldMk cId="777324717" sldId="293"/>
        </pc:sldMkLst>
        <pc:spChg chg="mod">
          <ac:chgData name="Marion Sudvarg" userId="2bb9b31b-5f3c-4f72-8e1f-41eb276ee9c6" providerId="ADAL" clId="{5FCDB590-7A1F-40AC-907D-89CA976BF643}" dt="2022-05-11T21:11:44.725" v="3062" actId="20577"/>
          <ac:spMkLst>
            <pc:docMk/>
            <pc:sldMk cId="777324717" sldId="293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49.155" v="3070" actId="20577"/>
        <pc:sldMkLst>
          <pc:docMk/>
          <pc:sldMk cId="96773493" sldId="294"/>
        </pc:sldMkLst>
        <pc:spChg chg="mod">
          <ac:chgData name="Marion Sudvarg" userId="2bb9b31b-5f3c-4f72-8e1f-41eb276ee9c6" providerId="ADAL" clId="{5FCDB590-7A1F-40AC-907D-89CA976BF643}" dt="2022-05-11T21:11:49.155" v="3070" actId="20577"/>
          <ac:spMkLst>
            <pc:docMk/>
            <pc:sldMk cId="96773493" sldId="294"/>
            <ac:spMk id="2" creationId="{A1EF2C29-5036-14DA-86E3-FB3BE477D6E7}"/>
          </ac:spMkLst>
        </pc:spChg>
      </pc:sldChg>
      <pc:sldChg chg="modSp add mod">
        <pc:chgData name="Marion Sudvarg" userId="2bb9b31b-5f3c-4f72-8e1f-41eb276ee9c6" providerId="ADAL" clId="{5FCDB590-7A1F-40AC-907D-89CA976BF643}" dt="2022-05-11T21:11:57.170" v="3098" actId="20577"/>
        <pc:sldMkLst>
          <pc:docMk/>
          <pc:sldMk cId="83475075" sldId="295"/>
        </pc:sldMkLst>
        <pc:spChg chg="mod">
          <ac:chgData name="Marion Sudvarg" userId="2bb9b31b-5f3c-4f72-8e1f-41eb276ee9c6" providerId="ADAL" clId="{5FCDB590-7A1F-40AC-907D-89CA976BF643}" dt="2022-05-11T21:11:57.170" v="3098" actId="20577"/>
          <ac:spMkLst>
            <pc:docMk/>
            <pc:sldMk cId="83475075" sldId="295"/>
            <ac:spMk id="2" creationId="{A1EF2C29-5036-14DA-86E3-FB3BE477D6E7}"/>
          </ac:spMkLst>
        </pc:spChg>
      </pc:sldChg>
      <pc:sldChg chg="add del">
        <pc:chgData name="Marion Sudvarg" userId="2bb9b31b-5f3c-4f72-8e1f-41eb276ee9c6" providerId="ADAL" clId="{5FCDB590-7A1F-40AC-907D-89CA976BF643}" dt="2022-05-11T21:12:02.941" v="3100" actId="47"/>
        <pc:sldMkLst>
          <pc:docMk/>
          <pc:sldMk cId="799325777" sldId="296"/>
        </pc:sldMkLst>
      </pc:sldChg>
      <pc:sldChg chg="new del">
        <pc:chgData name="Marion Sudvarg" userId="2bb9b31b-5f3c-4f72-8e1f-41eb276ee9c6" providerId="ADAL" clId="{5FCDB590-7A1F-40AC-907D-89CA976BF643}" dt="2022-05-11T21:12:14.628" v="3103" actId="47"/>
        <pc:sldMkLst>
          <pc:docMk/>
          <pc:sldMk cId="3864321053" sldId="296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352048033" sldId="297"/>
        </pc:sldMkLst>
      </pc:sldChg>
      <pc:sldChg chg="new add del">
        <pc:chgData name="Marion Sudvarg" userId="2bb9b31b-5f3c-4f72-8e1f-41eb276ee9c6" providerId="ADAL" clId="{5FCDB590-7A1F-40AC-907D-89CA976BF643}" dt="2022-05-11T21:13:05.038" v="3135" actId="47"/>
        <pc:sldMkLst>
          <pc:docMk/>
          <pc:sldMk cId="2126891790" sldId="298"/>
        </pc:sldMkLst>
      </pc:sldChg>
      <pc:sldChg chg="modSp add mod">
        <pc:chgData name="Marion Sudvarg" userId="2bb9b31b-5f3c-4f72-8e1f-41eb276ee9c6" providerId="ADAL" clId="{5FCDB590-7A1F-40AC-907D-89CA976BF643}" dt="2022-05-11T21:13:15.589" v="3166" actId="20577"/>
        <pc:sldMkLst>
          <pc:docMk/>
          <pc:sldMk cId="2837115492" sldId="299"/>
        </pc:sldMkLst>
        <pc:spChg chg="mod">
          <ac:chgData name="Marion Sudvarg" userId="2bb9b31b-5f3c-4f72-8e1f-41eb276ee9c6" providerId="ADAL" clId="{5FCDB590-7A1F-40AC-907D-89CA976BF643}" dt="2022-05-11T21:13:10.168" v="3145" actId="20577"/>
          <ac:spMkLst>
            <pc:docMk/>
            <pc:sldMk cId="2837115492" sldId="299"/>
            <ac:spMk id="2" creationId="{00000000-0000-0000-0000-000000000000}"/>
          </ac:spMkLst>
        </pc:spChg>
        <pc:spChg chg="mod">
          <ac:chgData name="Marion Sudvarg" userId="2bb9b31b-5f3c-4f72-8e1f-41eb276ee9c6" providerId="ADAL" clId="{5FCDB590-7A1F-40AC-907D-89CA976BF643}" dt="2022-05-11T21:13:15.589" v="3166" actId="20577"/>
          <ac:spMkLst>
            <pc:docMk/>
            <pc:sldMk cId="2837115492" sldId="299"/>
            <ac:spMk id="3" creationId="{00000000-0000-0000-0000-000000000000}"/>
          </ac:spMkLst>
        </pc:spChg>
      </pc:sldChg>
    </pc:docChg>
  </pc:docChgLst>
  <pc:docChgLst>
    <pc:chgData name="Sudvarg, Marion" userId="2bb9b31b-5f3c-4f72-8e1f-41eb276ee9c6" providerId="ADAL" clId="{62703AF2-BCE4-4A5F-9ED6-77D4F09F39EF}"/>
    <pc:docChg chg="undo custSel addSld delSld modSld modSection">
      <pc:chgData name="Sudvarg, Marion" userId="2bb9b31b-5f3c-4f72-8e1f-41eb276ee9c6" providerId="ADAL" clId="{62703AF2-BCE4-4A5F-9ED6-77D4F09F39EF}" dt="2023-04-05T09:49:08.571" v="444" actId="14100"/>
      <pc:docMkLst>
        <pc:docMk/>
      </pc:docMkLst>
      <pc:sldChg chg="modSp">
        <pc:chgData name="Sudvarg, Marion" userId="2bb9b31b-5f3c-4f72-8e1f-41eb276ee9c6" providerId="ADAL" clId="{62703AF2-BCE4-4A5F-9ED6-77D4F09F39EF}" dt="2023-04-03T20:51:59.780" v="5" actId="20577"/>
        <pc:sldMkLst>
          <pc:docMk/>
          <pc:sldMk cId="708242830" sldId="260"/>
        </pc:sldMkLst>
        <pc:spChg chg="mod">
          <ac:chgData name="Sudvarg, Marion" userId="2bb9b31b-5f3c-4f72-8e1f-41eb276ee9c6" providerId="ADAL" clId="{62703AF2-BCE4-4A5F-9ED6-77D4F09F39EF}" dt="2023-04-03T20:51:59.780" v="5" actId="20577"/>
          <ac:spMkLst>
            <pc:docMk/>
            <pc:sldMk cId="708242830" sldId="260"/>
            <ac:spMk id="3" creationId="{2FBB2D23-BFBA-F63B-7174-F46217D75F89}"/>
          </ac:spMkLst>
        </pc:spChg>
      </pc:sldChg>
      <pc:sldChg chg="modSp mod modAnim">
        <pc:chgData name="Sudvarg, Marion" userId="2bb9b31b-5f3c-4f72-8e1f-41eb276ee9c6" providerId="ADAL" clId="{62703AF2-BCE4-4A5F-9ED6-77D4F09F39EF}" dt="2023-04-05T09:00:47.269" v="213" actId="20577"/>
        <pc:sldMkLst>
          <pc:docMk/>
          <pc:sldMk cId="2096459313" sldId="265"/>
        </pc:sldMkLst>
        <pc:spChg chg="mod">
          <ac:chgData name="Sudvarg, Marion" userId="2bb9b31b-5f3c-4f72-8e1f-41eb276ee9c6" providerId="ADAL" clId="{62703AF2-BCE4-4A5F-9ED6-77D4F09F39EF}" dt="2023-04-05T09:00:47.269" v="213" actId="20577"/>
          <ac:spMkLst>
            <pc:docMk/>
            <pc:sldMk cId="2096459313" sldId="265"/>
            <ac:spMk id="3" creationId="{B60F0137-1679-E7D0-2B94-25413D1322CB}"/>
          </ac:spMkLst>
        </pc:spChg>
      </pc:sldChg>
      <pc:sldChg chg="modSp mod">
        <pc:chgData name="Sudvarg, Marion" userId="2bb9b31b-5f3c-4f72-8e1f-41eb276ee9c6" providerId="ADAL" clId="{62703AF2-BCE4-4A5F-9ED6-77D4F09F39EF}" dt="2023-04-03T20:52:10.598" v="6" actId="6549"/>
        <pc:sldMkLst>
          <pc:docMk/>
          <pc:sldMk cId="3599829615" sldId="269"/>
        </pc:sldMkLst>
        <pc:spChg chg="mod">
          <ac:chgData name="Sudvarg, Marion" userId="2bb9b31b-5f3c-4f72-8e1f-41eb276ee9c6" providerId="ADAL" clId="{62703AF2-BCE4-4A5F-9ED6-77D4F09F39EF}" dt="2023-04-03T20:52:10.598" v="6" actId="6549"/>
          <ac:spMkLst>
            <pc:docMk/>
            <pc:sldMk cId="3599829615" sldId="269"/>
            <ac:spMk id="2" creationId="{F767B624-4A07-CB88-5C7E-197028797D38}"/>
          </ac:spMkLst>
        </pc:spChg>
      </pc:sldChg>
      <pc:sldChg chg="modSp mod modAnim">
        <pc:chgData name="Sudvarg, Marion" userId="2bb9b31b-5f3c-4f72-8e1f-41eb276ee9c6" providerId="ADAL" clId="{62703AF2-BCE4-4A5F-9ED6-77D4F09F39EF}" dt="2023-04-03T20:53:36.869" v="52" actId="14100"/>
        <pc:sldMkLst>
          <pc:docMk/>
          <pc:sldMk cId="2597407758" sldId="270"/>
        </pc:sldMkLst>
        <pc:spChg chg="mod">
          <ac:chgData name="Sudvarg, Marion" userId="2bb9b31b-5f3c-4f72-8e1f-41eb276ee9c6" providerId="ADAL" clId="{62703AF2-BCE4-4A5F-9ED6-77D4F09F39EF}" dt="2023-04-03T20:53:36.869" v="52" actId="14100"/>
          <ac:spMkLst>
            <pc:docMk/>
            <pc:sldMk cId="2597407758" sldId="270"/>
            <ac:spMk id="31" creationId="{A5257C9A-2852-3AAA-42CB-A05A737ACD7E}"/>
          </ac:spMkLst>
        </pc:spChg>
      </pc:sldChg>
      <pc:sldChg chg="modSp">
        <pc:chgData name="Sudvarg, Marion" userId="2bb9b31b-5f3c-4f72-8e1f-41eb276ee9c6" providerId="ADAL" clId="{62703AF2-BCE4-4A5F-9ED6-77D4F09F39EF}" dt="2023-04-03T20:51:44.702" v="0" actId="20577"/>
        <pc:sldMkLst>
          <pc:docMk/>
          <pc:sldMk cId="21766649" sldId="271"/>
        </pc:sldMkLst>
        <pc:spChg chg="mod">
          <ac:chgData name="Sudvarg, Marion" userId="2bb9b31b-5f3c-4f72-8e1f-41eb276ee9c6" providerId="ADAL" clId="{62703AF2-BCE4-4A5F-9ED6-77D4F09F39EF}" dt="2023-04-03T20:51:44.702" v="0" actId="20577"/>
          <ac:spMkLst>
            <pc:docMk/>
            <pc:sldMk cId="21766649" sldId="271"/>
            <ac:spMk id="3" creationId="{ABCAE507-B585-F21D-5D38-C29AD1698399}"/>
          </ac:spMkLst>
        </pc:spChg>
      </pc:sldChg>
      <pc:sldChg chg="modSp mod modAnim">
        <pc:chgData name="Sudvarg, Marion" userId="2bb9b31b-5f3c-4f72-8e1f-41eb276ee9c6" providerId="ADAL" clId="{62703AF2-BCE4-4A5F-9ED6-77D4F09F39EF}" dt="2023-04-05T09:18:18.677" v="294" actId="14100"/>
        <pc:sldMkLst>
          <pc:docMk/>
          <pc:sldMk cId="2688201262" sldId="280"/>
        </pc:sldMkLst>
        <pc:spChg chg="mod">
          <ac:chgData name="Sudvarg, Marion" userId="2bb9b31b-5f3c-4f72-8e1f-41eb276ee9c6" providerId="ADAL" clId="{62703AF2-BCE4-4A5F-9ED6-77D4F09F39EF}" dt="2023-04-05T09:18:18.677" v="294" actId="14100"/>
          <ac:spMkLst>
            <pc:docMk/>
            <pc:sldMk cId="2688201262" sldId="280"/>
            <ac:spMk id="3" creationId="{ECBE13D9-4506-1A37-D5FC-B96310F17572}"/>
          </ac:spMkLst>
        </pc:spChg>
      </pc:sldChg>
      <pc:sldChg chg="modAnim">
        <pc:chgData name="Sudvarg, Marion" userId="2bb9b31b-5f3c-4f72-8e1f-41eb276ee9c6" providerId="ADAL" clId="{62703AF2-BCE4-4A5F-9ED6-77D4F09F39EF}" dt="2023-04-05T09:24:03.741" v="295"/>
        <pc:sldMkLst>
          <pc:docMk/>
          <pc:sldMk cId="2440529089" sldId="281"/>
        </pc:sldMkLst>
      </pc:sldChg>
      <pc:sldChg chg="modSp">
        <pc:chgData name="Sudvarg, Marion" userId="2bb9b31b-5f3c-4f72-8e1f-41eb276ee9c6" providerId="ADAL" clId="{62703AF2-BCE4-4A5F-9ED6-77D4F09F39EF}" dt="2023-04-03T20:54:38.100" v="57" actId="20577"/>
        <pc:sldMkLst>
          <pc:docMk/>
          <pc:sldMk cId="2440773869" sldId="298"/>
        </pc:sldMkLst>
        <pc:spChg chg="mod">
          <ac:chgData name="Sudvarg, Marion" userId="2bb9b31b-5f3c-4f72-8e1f-41eb276ee9c6" providerId="ADAL" clId="{62703AF2-BCE4-4A5F-9ED6-77D4F09F39EF}" dt="2023-04-03T20:54:32.220" v="53" actId="20577"/>
          <ac:spMkLst>
            <pc:docMk/>
            <pc:sldMk cId="2440773869" sldId="298"/>
            <ac:spMk id="84" creationId="{3303DFEC-6049-8DCA-8BC6-AEE8ED89E35D}"/>
          </ac:spMkLst>
        </pc:spChg>
        <pc:spChg chg="mod">
          <ac:chgData name="Sudvarg, Marion" userId="2bb9b31b-5f3c-4f72-8e1f-41eb276ee9c6" providerId="ADAL" clId="{62703AF2-BCE4-4A5F-9ED6-77D4F09F39EF}" dt="2023-04-03T20:54:35.249" v="55" actId="20577"/>
          <ac:spMkLst>
            <pc:docMk/>
            <pc:sldMk cId="2440773869" sldId="298"/>
            <ac:spMk id="88" creationId="{1F5DA51F-8E9A-5F1E-7E15-6E585D749FA6}"/>
          </ac:spMkLst>
        </pc:spChg>
        <pc:spChg chg="mod">
          <ac:chgData name="Sudvarg, Marion" userId="2bb9b31b-5f3c-4f72-8e1f-41eb276ee9c6" providerId="ADAL" clId="{62703AF2-BCE4-4A5F-9ED6-77D4F09F39EF}" dt="2023-04-03T20:54:38.100" v="57" actId="20577"/>
          <ac:spMkLst>
            <pc:docMk/>
            <pc:sldMk cId="2440773869" sldId="298"/>
            <ac:spMk id="94" creationId="{CFC722E9-ED7A-C486-CA3B-DE9DA9F0BB27}"/>
          </ac:spMkLst>
        </pc:spChg>
      </pc:sldChg>
      <pc:sldChg chg="del modAnim">
        <pc:chgData name="Sudvarg, Marion" userId="2bb9b31b-5f3c-4f72-8e1f-41eb276ee9c6" providerId="ADAL" clId="{62703AF2-BCE4-4A5F-9ED6-77D4F09F39EF}" dt="2023-04-05T09:39:04.568" v="379" actId="47"/>
        <pc:sldMkLst>
          <pc:docMk/>
          <pc:sldMk cId="551554065" sldId="301"/>
        </pc:sldMkLst>
      </pc:sldChg>
      <pc:sldChg chg="modSp mod">
        <pc:chgData name="Sudvarg, Marion" userId="2bb9b31b-5f3c-4f72-8e1f-41eb276ee9c6" providerId="ADAL" clId="{62703AF2-BCE4-4A5F-9ED6-77D4F09F39EF}" dt="2023-04-03T20:54:53.870" v="65" actId="20577"/>
        <pc:sldMkLst>
          <pc:docMk/>
          <pc:sldMk cId="2988788919" sldId="304"/>
        </pc:sldMkLst>
        <pc:spChg chg="mod">
          <ac:chgData name="Sudvarg, Marion" userId="2bb9b31b-5f3c-4f72-8e1f-41eb276ee9c6" providerId="ADAL" clId="{62703AF2-BCE4-4A5F-9ED6-77D4F09F39EF}" dt="2023-04-03T20:54:53.870" v="65" actId="20577"/>
          <ac:spMkLst>
            <pc:docMk/>
            <pc:sldMk cId="2988788919" sldId="304"/>
            <ac:spMk id="2" creationId="{E21B7DBF-DCE3-2DBD-9273-B93C36C2F397}"/>
          </ac:spMkLst>
        </pc:spChg>
      </pc:sldChg>
      <pc:sldChg chg="modSp del mod">
        <pc:chgData name="Sudvarg, Marion" userId="2bb9b31b-5f3c-4f72-8e1f-41eb276ee9c6" providerId="ADAL" clId="{62703AF2-BCE4-4A5F-9ED6-77D4F09F39EF}" dt="2023-04-05T09:47:39.804" v="380" actId="47"/>
        <pc:sldMkLst>
          <pc:docMk/>
          <pc:sldMk cId="347377471" sldId="308"/>
        </pc:sldMkLst>
        <pc:spChg chg="mod">
          <ac:chgData name="Sudvarg, Marion" userId="2bb9b31b-5f3c-4f72-8e1f-41eb276ee9c6" providerId="ADAL" clId="{62703AF2-BCE4-4A5F-9ED6-77D4F09F39EF}" dt="2023-04-03T20:58:29.626" v="96" actId="1076"/>
          <ac:spMkLst>
            <pc:docMk/>
            <pc:sldMk cId="347377471" sldId="308"/>
            <ac:spMk id="2" creationId="{B1B47417-989D-2957-665E-E180AB578BFF}"/>
          </ac:spMkLst>
        </pc:spChg>
        <pc:spChg chg="mod">
          <ac:chgData name="Sudvarg, Marion" userId="2bb9b31b-5f3c-4f72-8e1f-41eb276ee9c6" providerId="ADAL" clId="{62703AF2-BCE4-4A5F-9ED6-77D4F09F39EF}" dt="2023-04-03T20:58:33.096" v="97" actId="1076"/>
          <ac:spMkLst>
            <pc:docMk/>
            <pc:sldMk cId="347377471" sldId="308"/>
            <ac:spMk id="15" creationId="{868277E2-21E6-51B2-E914-32698CCB13CD}"/>
          </ac:spMkLst>
        </pc:spChg>
        <pc:spChg chg="mod">
          <ac:chgData name="Sudvarg, Marion" userId="2bb9b31b-5f3c-4f72-8e1f-41eb276ee9c6" providerId="ADAL" clId="{62703AF2-BCE4-4A5F-9ED6-77D4F09F39EF}" dt="2023-04-03T20:58:13.181" v="94" actId="1076"/>
          <ac:spMkLst>
            <pc:docMk/>
            <pc:sldMk cId="347377471" sldId="308"/>
            <ac:spMk id="16" creationId="{5E85FD21-52FA-E8E7-A546-B7CF670C4425}"/>
          </ac:spMkLst>
        </pc:spChg>
        <pc:picChg chg="mod">
          <ac:chgData name="Sudvarg, Marion" userId="2bb9b31b-5f3c-4f72-8e1f-41eb276ee9c6" providerId="ADAL" clId="{62703AF2-BCE4-4A5F-9ED6-77D4F09F39EF}" dt="2023-04-03T20:58:16.973" v="95" actId="1076"/>
          <ac:picMkLst>
            <pc:docMk/>
            <pc:sldMk cId="347377471" sldId="308"/>
            <ac:picMk id="9" creationId="{C165875C-D50C-ED84-5341-06E0288DD93A}"/>
          </ac:picMkLst>
        </pc:picChg>
      </pc:sldChg>
      <pc:sldChg chg="addSp delSp modSp new mod modAnim">
        <pc:chgData name="Sudvarg, Marion" userId="2bb9b31b-5f3c-4f72-8e1f-41eb276ee9c6" providerId="ADAL" clId="{62703AF2-BCE4-4A5F-9ED6-77D4F09F39EF}" dt="2023-04-03T21:00:16.320" v="161" actId="1076"/>
        <pc:sldMkLst>
          <pc:docMk/>
          <pc:sldMk cId="2136720243" sldId="309"/>
        </pc:sldMkLst>
        <pc:spChg chg="add del mod">
          <ac:chgData name="Sudvarg, Marion" userId="2bb9b31b-5f3c-4f72-8e1f-41eb276ee9c6" providerId="ADAL" clId="{62703AF2-BCE4-4A5F-9ED6-77D4F09F39EF}" dt="2023-04-03T20:59:13.230" v="128" actId="20577"/>
          <ac:spMkLst>
            <pc:docMk/>
            <pc:sldMk cId="2136720243" sldId="309"/>
            <ac:spMk id="2" creationId="{CC4DAF06-1040-4E0D-9807-E5E092AF07E1}"/>
          </ac:spMkLst>
        </pc:spChg>
        <pc:spChg chg="del">
          <ac:chgData name="Sudvarg, Marion" userId="2bb9b31b-5f3c-4f72-8e1f-41eb276ee9c6" providerId="ADAL" clId="{62703AF2-BCE4-4A5F-9ED6-77D4F09F39EF}" dt="2023-04-03T20:59:20.593" v="129" actId="478"/>
          <ac:spMkLst>
            <pc:docMk/>
            <pc:sldMk cId="2136720243" sldId="309"/>
            <ac:spMk id="3" creationId="{25861FFC-FEE6-9449-E7B6-70F9846BBD49}"/>
          </ac:spMkLst>
        </pc:spChg>
        <pc:spChg chg="add mod">
          <ac:chgData name="Sudvarg, Marion" userId="2bb9b31b-5f3c-4f72-8e1f-41eb276ee9c6" providerId="ADAL" clId="{62703AF2-BCE4-4A5F-9ED6-77D4F09F39EF}" dt="2023-04-03T21:00:09.740" v="159" actId="1076"/>
          <ac:spMkLst>
            <pc:docMk/>
            <pc:sldMk cId="2136720243" sldId="309"/>
            <ac:spMk id="6" creationId="{986A25DB-B2CB-5E43-6CBE-9649A7F1987E}"/>
          </ac:spMkLst>
        </pc:spChg>
        <pc:spChg chg="add mod">
          <ac:chgData name="Sudvarg, Marion" userId="2bb9b31b-5f3c-4f72-8e1f-41eb276ee9c6" providerId="ADAL" clId="{62703AF2-BCE4-4A5F-9ED6-77D4F09F39EF}" dt="2023-04-03T21:00:14.033" v="160" actId="164"/>
          <ac:spMkLst>
            <pc:docMk/>
            <pc:sldMk cId="2136720243" sldId="309"/>
            <ac:spMk id="8" creationId="{59D08F02-1A37-2ABB-1675-7360108426CD}"/>
          </ac:spMkLst>
        </pc:spChg>
        <pc:grpChg chg="add mod">
          <ac:chgData name="Sudvarg, Marion" userId="2bb9b31b-5f3c-4f72-8e1f-41eb276ee9c6" providerId="ADAL" clId="{62703AF2-BCE4-4A5F-9ED6-77D4F09F39EF}" dt="2023-04-03T21:00:16.320" v="161" actId="1076"/>
          <ac:grpSpMkLst>
            <pc:docMk/>
            <pc:sldMk cId="2136720243" sldId="309"/>
            <ac:grpSpMk id="9" creationId="{147822C0-16D7-DDAB-6288-1DCB58D82E4D}"/>
          </ac:grpSpMkLst>
        </pc:grpChg>
        <pc:picChg chg="add mod">
          <ac:chgData name="Sudvarg, Marion" userId="2bb9b31b-5f3c-4f72-8e1f-41eb276ee9c6" providerId="ADAL" clId="{62703AF2-BCE4-4A5F-9ED6-77D4F09F39EF}" dt="2023-04-03T21:00:14.033" v="160" actId="164"/>
          <ac:picMkLst>
            <pc:docMk/>
            <pc:sldMk cId="2136720243" sldId="309"/>
            <ac:picMk id="7" creationId="{590093A4-1BE1-C678-AD8C-9B663E0F9389}"/>
          </ac:picMkLst>
        </pc:picChg>
      </pc:sldChg>
      <pc:sldChg chg="addSp delSp modSp new mod">
        <pc:chgData name="Sudvarg, Marion" userId="2bb9b31b-5f3c-4f72-8e1f-41eb276ee9c6" providerId="ADAL" clId="{62703AF2-BCE4-4A5F-9ED6-77D4F09F39EF}" dt="2023-04-05T09:49:08.571" v="444" actId="14100"/>
        <pc:sldMkLst>
          <pc:docMk/>
          <pc:sldMk cId="2017030641" sldId="310"/>
        </pc:sldMkLst>
        <pc:spChg chg="mod">
          <ac:chgData name="Sudvarg, Marion" userId="2bb9b31b-5f3c-4f72-8e1f-41eb276ee9c6" providerId="ADAL" clId="{62703AF2-BCE4-4A5F-9ED6-77D4F09F39EF}" dt="2023-04-03T21:01:58.101" v="166" actId="5793"/>
          <ac:spMkLst>
            <pc:docMk/>
            <pc:sldMk cId="2017030641" sldId="310"/>
            <ac:spMk id="2" creationId="{77F3EFAB-EA50-7379-EEDF-77A096EA8543}"/>
          </ac:spMkLst>
        </pc:spChg>
        <pc:spChg chg="del">
          <ac:chgData name="Sudvarg, Marion" userId="2bb9b31b-5f3c-4f72-8e1f-41eb276ee9c6" providerId="ADAL" clId="{62703AF2-BCE4-4A5F-9ED6-77D4F09F39EF}" dt="2023-04-03T20:59:02.344" v="103" actId="478"/>
          <ac:spMkLst>
            <pc:docMk/>
            <pc:sldMk cId="2017030641" sldId="310"/>
            <ac:spMk id="3" creationId="{67EFBDDB-C199-A4EE-A3B1-B2645833A26F}"/>
          </ac:spMkLst>
        </pc:spChg>
        <pc:spChg chg="add mod">
          <ac:chgData name="Sudvarg, Marion" userId="2bb9b31b-5f3c-4f72-8e1f-41eb276ee9c6" providerId="ADAL" clId="{62703AF2-BCE4-4A5F-9ED6-77D4F09F39EF}" dt="2023-04-05T09:49:08.571" v="444" actId="14100"/>
          <ac:spMkLst>
            <pc:docMk/>
            <pc:sldMk cId="2017030641" sldId="310"/>
            <ac:spMk id="6" creationId="{DE755407-AFCE-7E06-D08B-C5B941F03A36}"/>
          </ac:spMkLst>
        </pc:spChg>
      </pc:sldChg>
      <pc:sldChg chg="addSp delSp modSp new mod modShow">
        <pc:chgData name="Sudvarg, Marion" userId="2bb9b31b-5f3c-4f72-8e1f-41eb276ee9c6" providerId="ADAL" clId="{62703AF2-BCE4-4A5F-9ED6-77D4F09F39EF}" dt="2023-04-05T09:32:23.786" v="358" actId="1076"/>
        <pc:sldMkLst>
          <pc:docMk/>
          <pc:sldMk cId="855974500" sldId="311"/>
        </pc:sldMkLst>
        <pc:spChg chg="mod">
          <ac:chgData name="Sudvarg, Marion" userId="2bb9b31b-5f3c-4f72-8e1f-41eb276ee9c6" providerId="ADAL" clId="{62703AF2-BCE4-4A5F-9ED6-77D4F09F39EF}" dt="2023-04-05T09:32:13.811" v="355" actId="1076"/>
          <ac:spMkLst>
            <pc:docMk/>
            <pc:sldMk cId="855974500" sldId="311"/>
            <ac:spMk id="2" creationId="{33754C1F-33CD-5499-5CA1-D6819387A6A6}"/>
          </ac:spMkLst>
        </pc:spChg>
        <pc:spChg chg="del">
          <ac:chgData name="Sudvarg, Marion" userId="2bb9b31b-5f3c-4f72-8e1f-41eb276ee9c6" providerId="ADAL" clId="{62703AF2-BCE4-4A5F-9ED6-77D4F09F39EF}" dt="2023-04-05T09:31:52.559" v="348"/>
          <ac:spMkLst>
            <pc:docMk/>
            <pc:sldMk cId="855974500" sldId="311"/>
            <ac:spMk id="3" creationId="{9B6CA89B-5BDC-C70F-3533-AE2011ED5D61}"/>
          </ac:spMkLst>
        </pc:spChg>
        <pc:picChg chg="add mod">
          <ac:chgData name="Sudvarg, Marion" userId="2bb9b31b-5f3c-4f72-8e1f-41eb276ee9c6" providerId="ADAL" clId="{62703AF2-BCE4-4A5F-9ED6-77D4F09F39EF}" dt="2023-04-05T09:32:23.786" v="358" actId="1076"/>
          <ac:picMkLst>
            <pc:docMk/>
            <pc:sldMk cId="855974500" sldId="311"/>
            <ac:picMk id="7" creationId="{F8731EBB-EDD8-1D67-CA32-352CCD29F83D}"/>
          </ac:picMkLst>
        </pc:picChg>
      </pc:sldChg>
      <pc:sldChg chg="modSp add del mod">
        <pc:chgData name="Sudvarg, Marion" userId="2bb9b31b-5f3c-4f72-8e1f-41eb276ee9c6" providerId="ADAL" clId="{62703AF2-BCE4-4A5F-9ED6-77D4F09F39EF}" dt="2023-04-05T09:32:10.753" v="354" actId="47"/>
        <pc:sldMkLst>
          <pc:docMk/>
          <pc:sldMk cId="244726274" sldId="312"/>
        </pc:sldMkLst>
        <pc:spChg chg="mod">
          <ac:chgData name="Sudvarg, Marion" userId="2bb9b31b-5f3c-4f72-8e1f-41eb276ee9c6" providerId="ADAL" clId="{62703AF2-BCE4-4A5F-9ED6-77D4F09F39EF}" dt="2023-04-05T09:32:03.118" v="353" actId="20577"/>
          <ac:spMkLst>
            <pc:docMk/>
            <pc:sldMk cId="244726274" sldId="312"/>
            <ac:spMk id="2" creationId="{33754C1F-33CD-5499-5CA1-D6819387A6A6}"/>
          </ac:spMkLst>
        </pc:spChg>
      </pc:sldChg>
      <pc:sldChg chg="modSp add mod">
        <pc:chgData name="Sudvarg, Marion" userId="2bb9b31b-5f3c-4f72-8e1f-41eb276ee9c6" providerId="ADAL" clId="{62703AF2-BCE4-4A5F-9ED6-77D4F09F39EF}" dt="2023-04-05T09:32:52.077" v="362" actId="14826"/>
        <pc:sldMkLst>
          <pc:docMk/>
          <pc:sldMk cId="2272055414" sldId="312"/>
        </pc:sldMkLst>
        <pc:spChg chg="mod">
          <ac:chgData name="Sudvarg, Marion" userId="2bb9b31b-5f3c-4f72-8e1f-41eb276ee9c6" providerId="ADAL" clId="{62703AF2-BCE4-4A5F-9ED6-77D4F09F39EF}" dt="2023-04-05T09:32:29.998" v="361" actId="20577"/>
          <ac:spMkLst>
            <pc:docMk/>
            <pc:sldMk cId="2272055414" sldId="312"/>
            <ac:spMk id="2" creationId="{33754C1F-33CD-5499-5CA1-D6819387A6A6}"/>
          </ac:spMkLst>
        </pc:spChg>
        <pc:picChg chg="mod">
          <ac:chgData name="Sudvarg, Marion" userId="2bb9b31b-5f3c-4f72-8e1f-41eb276ee9c6" providerId="ADAL" clId="{62703AF2-BCE4-4A5F-9ED6-77D4F09F39EF}" dt="2023-04-05T09:32:52.077" v="362" actId="14826"/>
          <ac:picMkLst>
            <pc:docMk/>
            <pc:sldMk cId="2272055414" sldId="312"/>
            <ac:picMk id="7" creationId="{F8731EBB-EDD8-1D67-CA32-352CCD29F83D}"/>
          </ac:picMkLst>
        </pc:picChg>
      </pc:sldChg>
      <pc:sldChg chg="modSp add mod">
        <pc:chgData name="Sudvarg, Marion" userId="2bb9b31b-5f3c-4f72-8e1f-41eb276ee9c6" providerId="ADAL" clId="{62703AF2-BCE4-4A5F-9ED6-77D4F09F39EF}" dt="2023-04-05T09:33:07.579" v="370" actId="14826"/>
        <pc:sldMkLst>
          <pc:docMk/>
          <pc:sldMk cId="625180125" sldId="313"/>
        </pc:sldMkLst>
        <pc:spChg chg="mod">
          <ac:chgData name="Sudvarg, Marion" userId="2bb9b31b-5f3c-4f72-8e1f-41eb276ee9c6" providerId="ADAL" clId="{62703AF2-BCE4-4A5F-9ED6-77D4F09F39EF}" dt="2023-04-05T09:32:58.466" v="369" actId="20577"/>
          <ac:spMkLst>
            <pc:docMk/>
            <pc:sldMk cId="625180125" sldId="313"/>
            <ac:spMk id="2" creationId="{33754C1F-33CD-5499-5CA1-D6819387A6A6}"/>
          </ac:spMkLst>
        </pc:spChg>
        <pc:picChg chg="mod">
          <ac:chgData name="Sudvarg, Marion" userId="2bb9b31b-5f3c-4f72-8e1f-41eb276ee9c6" providerId="ADAL" clId="{62703AF2-BCE4-4A5F-9ED6-77D4F09F39EF}" dt="2023-04-05T09:33:07.579" v="370" actId="14826"/>
          <ac:picMkLst>
            <pc:docMk/>
            <pc:sldMk cId="625180125" sldId="313"/>
            <ac:picMk id="7" creationId="{F8731EBB-EDD8-1D67-CA32-352CCD29F83D}"/>
          </ac:picMkLst>
        </pc:picChg>
      </pc:sldChg>
    </pc:docChg>
  </pc:docChgLst>
  <pc:docChgLst>
    <pc:chgData name="Sudvarg, Marion" userId="2bb9b31b-5f3c-4f72-8e1f-41eb276ee9c6" providerId="ADAL" clId="{7BE0E22D-7B16-4698-BDCC-B6B7C3A8428F}"/>
    <pc:docChg chg="undo redo custSel addSld delSld modSld sldOrd modMainMaster modSection">
      <pc:chgData name="Sudvarg, Marion" userId="2bb9b31b-5f3c-4f72-8e1f-41eb276ee9c6" providerId="ADAL" clId="{7BE0E22D-7B16-4698-BDCC-B6B7C3A8428F}" dt="2023-08-21T15:08:12.675" v="1965" actId="1036"/>
      <pc:docMkLst>
        <pc:docMk/>
      </pc:docMkLst>
      <pc:sldChg chg="addSp delSp modSp mod">
        <pc:chgData name="Sudvarg, Marion" userId="2bb9b31b-5f3c-4f72-8e1f-41eb276ee9c6" providerId="ADAL" clId="{7BE0E22D-7B16-4698-BDCC-B6B7C3A8428F}" dt="2023-08-20T20:25:37.174" v="542" actId="1035"/>
        <pc:sldMkLst>
          <pc:docMk/>
          <pc:sldMk cId="1505880002" sldId="256"/>
        </pc:sldMkLst>
        <pc:spChg chg="mod">
          <ac:chgData name="Sudvarg, Marion" userId="2bb9b31b-5f3c-4f72-8e1f-41eb276ee9c6" providerId="ADAL" clId="{7BE0E22D-7B16-4698-BDCC-B6B7C3A8428F}" dt="2023-08-19T05:19:20.572" v="424" actId="107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7BE0E22D-7B16-4698-BDCC-B6B7C3A8428F}" dt="2023-08-20T20:25:33.564" v="536" actId="14100"/>
          <ac:spMkLst>
            <pc:docMk/>
            <pc:sldMk cId="1505880002" sldId="256"/>
            <ac:spMk id="3" creationId="{00000000-0000-0000-0000-000000000000}"/>
          </ac:spMkLst>
        </pc:spChg>
        <pc:spChg chg="add mod">
          <ac:chgData name="Sudvarg, Marion" userId="2bb9b31b-5f3c-4f72-8e1f-41eb276ee9c6" providerId="ADAL" clId="{7BE0E22D-7B16-4698-BDCC-B6B7C3A8428F}" dt="2023-08-20T20:25:37.174" v="542" actId="1035"/>
          <ac:spMkLst>
            <pc:docMk/>
            <pc:sldMk cId="1505880002" sldId="256"/>
            <ac:spMk id="8" creationId="{FAD4A5F5-B368-07BC-036E-9D2F5BC451F4}"/>
          </ac:spMkLst>
        </pc:spChg>
        <pc:spChg chg="add mod">
          <ac:chgData name="Sudvarg, Marion" userId="2bb9b31b-5f3c-4f72-8e1f-41eb276ee9c6" providerId="ADAL" clId="{7BE0E22D-7B16-4698-BDCC-B6B7C3A8428F}" dt="2023-08-20T20:25:37.174" v="542" actId="1035"/>
          <ac:spMkLst>
            <pc:docMk/>
            <pc:sldMk cId="1505880002" sldId="256"/>
            <ac:spMk id="9" creationId="{FED87416-3476-2842-6EE0-42BE218798BA}"/>
          </ac:spMkLst>
        </pc:spChg>
        <pc:spChg chg="add mod">
          <ac:chgData name="Sudvarg, Marion" userId="2bb9b31b-5f3c-4f72-8e1f-41eb276ee9c6" providerId="ADAL" clId="{7BE0E22D-7B16-4698-BDCC-B6B7C3A8428F}" dt="2023-08-20T20:25:37.174" v="542" actId="1035"/>
          <ac:spMkLst>
            <pc:docMk/>
            <pc:sldMk cId="1505880002" sldId="256"/>
            <ac:spMk id="10" creationId="{6DF49910-3C14-A811-A654-A517CADD9BC4}"/>
          </ac:spMkLst>
        </pc:spChg>
        <pc:spChg chg="add del mod">
          <ac:chgData name="Sudvarg, Marion" userId="2bb9b31b-5f3c-4f72-8e1f-41eb276ee9c6" providerId="ADAL" clId="{7BE0E22D-7B16-4698-BDCC-B6B7C3A8428F}" dt="2023-08-20T20:25:00.424" v="495" actId="478"/>
          <ac:spMkLst>
            <pc:docMk/>
            <pc:sldMk cId="1505880002" sldId="256"/>
            <ac:spMk id="12" creationId="{1E4063BF-8134-7035-9CB0-3C50FD0C2122}"/>
          </ac:spMkLst>
        </pc:spChg>
        <pc:picChg chg="add del mod">
          <ac:chgData name="Sudvarg, Marion" userId="2bb9b31b-5f3c-4f72-8e1f-41eb276ee9c6" providerId="ADAL" clId="{7BE0E22D-7B16-4698-BDCC-B6B7C3A8428F}" dt="2023-08-20T20:24:54.062" v="493" actId="478"/>
          <ac:picMkLst>
            <pc:docMk/>
            <pc:sldMk cId="1505880002" sldId="256"/>
            <ac:picMk id="6" creationId="{E71DDFD5-C1AC-DFAF-5148-CAC97B780FE2}"/>
          </ac:picMkLst>
        </pc:pic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2710373701" sldId="286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2710373701" sldId="286"/>
            <ac:spMk id="5" creationId="{072AAA4A-009D-B65B-80BC-D7891F9A68B5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2892697632" sldId="287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2892697632" sldId="287"/>
            <ac:spMk id="5" creationId="{1693A4EF-F6EA-BDE7-EA1F-BE5821BC71BD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1960671943" sldId="288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1960671943" sldId="288"/>
            <ac:spMk id="5" creationId="{1693A4EF-F6EA-BDE7-EA1F-BE5821BC71BD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613816836" sldId="289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613816836" sldId="289"/>
            <ac:spMk id="5" creationId="{D0A50E57-3C5C-2162-2C2A-0D970CF9E1D7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3882201484" sldId="290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3882201484" sldId="290"/>
            <ac:spMk id="5" creationId="{61024D56-9A6C-EED3-E394-C8C894BC81D9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4269538190" sldId="291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4269538190" sldId="291"/>
            <ac:spMk id="5" creationId="{B381BE61-DCBB-788B-07D5-0C77C7DFC7C7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3291517422" sldId="296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3291517422" sldId="296"/>
            <ac:spMk id="5" creationId="{967C8F7C-942D-AAB6-B358-9DF8F966EDA6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3476583304" sldId="297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3476583304" sldId="297"/>
            <ac:spMk id="5" creationId="{967C8F7C-942D-AAB6-B358-9DF8F966EDA6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2440773869" sldId="298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2440773869" sldId="298"/>
            <ac:spMk id="5" creationId="{50806E83-A082-A3E6-CF0A-A65C665DF589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1773706794" sldId="302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1773706794" sldId="302"/>
            <ac:spMk id="5" creationId="{E2665E35-E350-2C23-BEC6-50482E652D14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855974500" sldId="311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855974500" sldId="311"/>
            <ac:spMk id="5" creationId="{74DE046D-DF8B-D523-021E-03D13DDBAC71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2272055414" sldId="312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2272055414" sldId="312"/>
            <ac:spMk id="5" creationId="{74DE046D-DF8B-D523-021E-03D13DDBAC71}"/>
          </ac:spMkLst>
        </pc:spChg>
      </pc:sldChg>
      <pc:sldChg chg="modSp add">
        <pc:chgData name="Sudvarg, Marion" userId="2bb9b31b-5f3c-4f72-8e1f-41eb276ee9c6" providerId="ADAL" clId="{7BE0E22D-7B16-4698-BDCC-B6B7C3A8428F}" dt="2023-08-20T20:20:52.649" v="472"/>
        <pc:sldMkLst>
          <pc:docMk/>
          <pc:sldMk cId="625180125" sldId="313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625180125" sldId="313"/>
            <ac:spMk id="5" creationId="{74DE046D-DF8B-D523-021E-03D13DDBAC71}"/>
          </ac:spMkLst>
        </pc:spChg>
      </pc:sldChg>
      <pc:sldChg chg="addSp modSp add mod ord">
        <pc:chgData name="Sudvarg, Marion" userId="2bb9b31b-5f3c-4f72-8e1f-41eb276ee9c6" providerId="ADAL" clId="{7BE0E22D-7B16-4698-BDCC-B6B7C3A8428F}" dt="2023-08-21T14:23:16.895" v="1611" actId="20577"/>
        <pc:sldMkLst>
          <pc:docMk/>
          <pc:sldMk cId="3786189091" sldId="356"/>
        </pc:sldMkLst>
        <pc:spChg chg="add mod">
          <ac:chgData name="Sudvarg, Marion" userId="2bb9b31b-5f3c-4f72-8e1f-41eb276ee9c6" providerId="ADAL" clId="{7BE0E22D-7B16-4698-BDCC-B6B7C3A8428F}" dt="2023-08-21T14:23:16.895" v="1611" actId="20577"/>
          <ac:spMkLst>
            <pc:docMk/>
            <pc:sldMk cId="3786189091" sldId="356"/>
            <ac:spMk id="2" creationId="{22EAD035-3B52-34E8-3CBA-1851BFCD5341}"/>
          </ac:spMkLst>
        </pc:spChg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3786189091" sldId="356"/>
            <ac:spMk id="5" creationId="{6B6234FD-6AC1-C28E-6936-97F2D3FB79B2}"/>
          </ac:spMkLst>
        </pc:spChg>
      </pc:sldChg>
      <pc:sldChg chg="add del setBg">
        <pc:chgData name="Sudvarg, Marion" userId="2bb9b31b-5f3c-4f72-8e1f-41eb276ee9c6" providerId="ADAL" clId="{7BE0E22D-7B16-4698-BDCC-B6B7C3A8428F}" dt="2023-08-20T04:37:59.039" v="449" actId="47"/>
        <pc:sldMkLst>
          <pc:docMk/>
          <pc:sldMk cId="8576720" sldId="357"/>
        </pc:sldMkLst>
      </pc:sldChg>
      <pc:sldChg chg="modSp add del">
        <pc:chgData name="Sudvarg, Marion" userId="2bb9b31b-5f3c-4f72-8e1f-41eb276ee9c6" providerId="ADAL" clId="{7BE0E22D-7B16-4698-BDCC-B6B7C3A8428F}" dt="2023-08-21T07:20:20.564" v="1576" actId="47"/>
        <pc:sldMkLst>
          <pc:docMk/>
          <pc:sldMk cId="2127463703" sldId="369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2127463703" sldId="369"/>
            <ac:spMk id="5" creationId="{1482A25B-5AA5-06FE-FB70-133886528BE4}"/>
          </ac:spMkLst>
        </pc:spChg>
      </pc:sldChg>
      <pc:sldChg chg="delSp modSp add mod">
        <pc:chgData name="Sudvarg, Marion" userId="2bb9b31b-5f3c-4f72-8e1f-41eb276ee9c6" providerId="ADAL" clId="{7BE0E22D-7B16-4698-BDCC-B6B7C3A8428F}" dt="2023-08-21T14:30:20.739" v="1614" actId="14100"/>
        <pc:sldMkLst>
          <pc:docMk/>
          <pc:sldMk cId="415540492" sldId="372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415540492" sldId="372"/>
            <ac:spMk id="5" creationId="{E96642E4-A938-CE60-846E-81C8688E58C9}"/>
          </ac:spMkLst>
        </pc:spChg>
        <pc:spChg chg="mod">
          <ac:chgData name="Sudvarg, Marion" userId="2bb9b31b-5f3c-4f72-8e1f-41eb276ee9c6" providerId="ADAL" clId="{7BE0E22D-7B16-4698-BDCC-B6B7C3A8428F}" dt="2023-08-21T07:24:31.127" v="1578" actId="207"/>
          <ac:spMkLst>
            <pc:docMk/>
            <pc:sldMk cId="415540492" sldId="372"/>
            <ac:spMk id="10" creationId="{6034DCA1-7369-BD09-70C6-52901D8BEAC6}"/>
          </ac:spMkLst>
        </pc:spChg>
        <pc:spChg chg="mod">
          <ac:chgData name="Sudvarg, Marion" userId="2bb9b31b-5f3c-4f72-8e1f-41eb276ee9c6" providerId="ADAL" clId="{7BE0E22D-7B16-4698-BDCC-B6B7C3A8428F}" dt="2023-08-21T14:30:20.739" v="1614" actId="14100"/>
          <ac:spMkLst>
            <pc:docMk/>
            <pc:sldMk cId="415540492" sldId="372"/>
            <ac:spMk id="13" creationId="{E4467251-4EBD-6599-F296-1FFA5C1F7822}"/>
          </ac:spMkLst>
        </pc:spChg>
        <pc:spChg chg="del">
          <ac:chgData name="Sudvarg, Marion" userId="2bb9b31b-5f3c-4f72-8e1f-41eb276ee9c6" providerId="ADAL" clId="{7BE0E22D-7B16-4698-BDCC-B6B7C3A8428F}" dt="2023-08-20T20:17:49.691" v="454" actId="478"/>
          <ac:spMkLst>
            <pc:docMk/>
            <pc:sldMk cId="415540492" sldId="372"/>
            <ac:spMk id="14" creationId="{66F82EAA-8E26-4CD7-7DA9-F7B6F9CE2E3E}"/>
          </ac:spMkLst>
        </pc:spChg>
        <pc:grpChg chg="del">
          <ac:chgData name="Sudvarg, Marion" userId="2bb9b31b-5f3c-4f72-8e1f-41eb276ee9c6" providerId="ADAL" clId="{7BE0E22D-7B16-4698-BDCC-B6B7C3A8428F}" dt="2023-08-21T14:30:13.734" v="1612" actId="478"/>
          <ac:grpSpMkLst>
            <pc:docMk/>
            <pc:sldMk cId="415540492" sldId="372"/>
            <ac:grpSpMk id="3" creationId="{140D933D-491F-BE38-1995-BA3615EF87D6}"/>
          </ac:grpSpMkLst>
        </pc:grpChg>
      </pc:sldChg>
      <pc:sldChg chg="modSp add ord">
        <pc:chgData name="Sudvarg, Marion" userId="2bb9b31b-5f3c-4f72-8e1f-41eb276ee9c6" providerId="ADAL" clId="{7BE0E22D-7B16-4698-BDCC-B6B7C3A8428F}" dt="2023-08-20T20:20:52.649" v="472"/>
        <pc:sldMkLst>
          <pc:docMk/>
          <pc:sldMk cId="3511630250" sldId="377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3511630250" sldId="377"/>
            <ac:spMk id="5" creationId="{1482A25B-5AA5-06FE-FB70-133886528BE4}"/>
          </ac:spMkLst>
        </pc:spChg>
      </pc:sldChg>
      <pc:sldChg chg="delSp modSp add mod">
        <pc:chgData name="Sudvarg, Marion" userId="2bb9b31b-5f3c-4f72-8e1f-41eb276ee9c6" providerId="ADAL" clId="{7BE0E22D-7B16-4698-BDCC-B6B7C3A8428F}" dt="2023-08-21T14:57:49.194" v="1922" actId="1035"/>
        <pc:sldMkLst>
          <pc:docMk/>
          <pc:sldMk cId="433420607" sldId="378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433420607" sldId="378"/>
            <ac:spMk id="5" creationId="{1482A25B-5AA5-06FE-FB70-133886528BE4}"/>
          </ac:spMkLst>
        </pc:spChg>
        <pc:spChg chg="mod">
          <ac:chgData name="Sudvarg, Marion" userId="2bb9b31b-5f3c-4f72-8e1f-41eb276ee9c6" providerId="ADAL" clId="{7BE0E22D-7B16-4698-BDCC-B6B7C3A8428F}" dt="2023-08-21T14:55:01.297" v="1897" actId="20577"/>
          <ac:spMkLst>
            <pc:docMk/>
            <pc:sldMk cId="433420607" sldId="378"/>
            <ac:spMk id="6" creationId="{8EEE961D-934C-40A5-258D-8EE04BE1ABAD}"/>
          </ac:spMkLst>
        </pc:spChg>
        <pc:spChg chg="mod">
          <ac:chgData name="Sudvarg, Marion" userId="2bb9b31b-5f3c-4f72-8e1f-41eb276ee9c6" providerId="ADAL" clId="{7BE0E22D-7B16-4698-BDCC-B6B7C3A8428F}" dt="2023-08-21T14:57:43.742" v="1906" actId="14100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Sudvarg, Marion" userId="2bb9b31b-5f3c-4f72-8e1f-41eb276ee9c6" providerId="ADAL" clId="{7BE0E22D-7B16-4698-BDCC-B6B7C3A8428F}" dt="2023-08-21T14:57:49.194" v="1922" actId="1035"/>
          <ac:spMkLst>
            <pc:docMk/>
            <pc:sldMk cId="433420607" sldId="378"/>
            <ac:spMk id="16" creationId="{A2E4C1CE-EF5C-D026-79B9-A8DC22EF0CC7}"/>
          </ac:spMkLst>
        </pc:spChg>
        <pc:spChg chg="mod">
          <ac:chgData name="Sudvarg, Marion" userId="2bb9b31b-5f3c-4f72-8e1f-41eb276ee9c6" providerId="ADAL" clId="{7BE0E22D-7B16-4698-BDCC-B6B7C3A8428F}" dt="2023-08-21T14:57:49.194" v="1922" actId="1035"/>
          <ac:spMkLst>
            <pc:docMk/>
            <pc:sldMk cId="433420607" sldId="378"/>
            <ac:spMk id="18" creationId="{067678DF-12E3-F269-82DB-2B01C2920771}"/>
          </ac:spMkLst>
        </pc:spChg>
        <pc:spChg chg="mod">
          <ac:chgData name="Sudvarg, Marion" userId="2bb9b31b-5f3c-4f72-8e1f-41eb276ee9c6" providerId="ADAL" clId="{7BE0E22D-7B16-4698-BDCC-B6B7C3A8428F}" dt="2023-08-21T14:57:49.194" v="1922" actId="1035"/>
          <ac:spMkLst>
            <pc:docMk/>
            <pc:sldMk cId="433420607" sldId="378"/>
            <ac:spMk id="19" creationId="{3D0714D4-AA7F-4C6B-598A-9D18D789D6D8}"/>
          </ac:spMkLst>
        </pc:spChg>
        <pc:spChg chg="mod">
          <ac:chgData name="Sudvarg, Marion" userId="2bb9b31b-5f3c-4f72-8e1f-41eb276ee9c6" providerId="ADAL" clId="{7BE0E22D-7B16-4698-BDCC-B6B7C3A8428F}" dt="2023-08-21T14:57:49.194" v="1922" actId="1035"/>
          <ac:spMkLst>
            <pc:docMk/>
            <pc:sldMk cId="433420607" sldId="378"/>
            <ac:spMk id="22" creationId="{BC24F89F-E25D-91A9-23AE-DE077D2A623A}"/>
          </ac:spMkLst>
        </pc:spChg>
        <pc:grpChg chg="del">
          <ac:chgData name="Sudvarg, Marion" userId="2bb9b31b-5f3c-4f72-8e1f-41eb276ee9c6" providerId="ADAL" clId="{7BE0E22D-7B16-4698-BDCC-B6B7C3A8428F}" dt="2023-08-21T14:30:25.403" v="1615" actId="478"/>
          <ac:grpSpMkLst>
            <pc:docMk/>
            <pc:sldMk cId="433420607" sldId="378"/>
            <ac:grpSpMk id="3" creationId="{EB5E9B07-F7B1-B4D0-F177-F78FD3315C14}"/>
          </ac:grpSpMkLst>
        </pc:grpChg>
        <pc:grpChg chg="mod">
          <ac:chgData name="Sudvarg, Marion" userId="2bb9b31b-5f3c-4f72-8e1f-41eb276ee9c6" providerId="ADAL" clId="{7BE0E22D-7B16-4698-BDCC-B6B7C3A8428F}" dt="2023-08-21T14:57:49.194" v="1922" actId="1035"/>
          <ac:grpSpMkLst>
            <pc:docMk/>
            <pc:sldMk cId="433420607" sldId="378"/>
            <ac:grpSpMk id="10" creationId="{5F31EA36-B452-D464-886B-7A6010E61C0A}"/>
          </ac:grpSpMkLst>
        </pc:grpChg>
        <pc:picChg chg="mod">
          <ac:chgData name="Sudvarg, Marion" userId="2bb9b31b-5f3c-4f72-8e1f-41eb276ee9c6" providerId="ADAL" clId="{7BE0E22D-7B16-4698-BDCC-B6B7C3A8428F}" dt="2023-08-21T14:57:49.194" v="1922" actId="1035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Sudvarg, Marion" userId="2bb9b31b-5f3c-4f72-8e1f-41eb276ee9c6" providerId="ADAL" clId="{7BE0E22D-7B16-4698-BDCC-B6B7C3A8428F}" dt="2023-08-21T14:57:49.194" v="1922" actId="1035"/>
          <ac:cxnSpMkLst>
            <pc:docMk/>
            <pc:sldMk cId="433420607" sldId="378"/>
            <ac:cxnSpMk id="17" creationId="{0457B174-FCD6-DB0A-623F-836CF701528F}"/>
          </ac:cxnSpMkLst>
        </pc:cxnChg>
        <pc:cxnChg chg="mod">
          <ac:chgData name="Sudvarg, Marion" userId="2bb9b31b-5f3c-4f72-8e1f-41eb276ee9c6" providerId="ADAL" clId="{7BE0E22D-7B16-4698-BDCC-B6B7C3A8428F}" dt="2023-08-21T14:57:49.194" v="1922" actId="1035"/>
          <ac:cxnSpMkLst>
            <pc:docMk/>
            <pc:sldMk cId="433420607" sldId="378"/>
            <ac:cxnSpMk id="20" creationId="{94283AF2-396D-6C34-2C07-D9349A521440}"/>
          </ac:cxnSpMkLst>
        </pc:cxnChg>
        <pc:cxnChg chg="mod">
          <ac:chgData name="Sudvarg, Marion" userId="2bb9b31b-5f3c-4f72-8e1f-41eb276ee9c6" providerId="ADAL" clId="{7BE0E22D-7B16-4698-BDCC-B6B7C3A8428F}" dt="2023-08-21T14:57:49.194" v="1922" actId="1035"/>
          <ac:cxnSpMkLst>
            <pc:docMk/>
            <pc:sldMk cId="433420607" sldId="378"/>
            <ac:cxnSpMk id="21" creationId="{C9C81B27-E465-27D7-1C41-0661B9A7A01C}"/>
          </ac:cxnSpMkLst>
        </pc:cxnChg>
        <pc:cxnChg chg="mod">
          <ac:chgData name="Sudvarg, Marion" userId="2bb9b31b-5f3c-4f72-8e1f-41eb276ee9c6" providerId="ADAL" clId="{7BE0E22D-7B16-4698-BDCC-B6B7C3A8428F}" dt="2023-08-21T14:57:49.194" v="1922" actId="1035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delSp modSp add mod">
        <pc:chgData name="Sudvarg, Marion" userId="2bb9b31b-5f3c-4f72-8e1f-41eb276ee9c6" providerId="ADAL" clId="{7BE0E22D-7B16-4698-BDCC-B6B7C3A8428F}" dt="2023-08-21T14:55:04.369" v="1898"/>
        <pc:sldMkLst>
          <pc:docMk/>
          <pc:sldMk cId="1783529033" sldId="379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1783529033" sldId="379"/>
            <ac:spMk id="5" creationId="{1482A25B-5AA5-06FE-FB70-133886528BE4}"/>
          </ac:spMkLst>
        </pc:spChg>
        <pc:spChg chg="mod">
          <ac:chgData name="Sudvarg, Marion" userId="2bb9b31b-5f3c-4f72-8e1f-41eb276ee9c6" providerId="ADAL" clId="{7BE0E22D-7B16-4698-BDCC-B6B7C3A8428F}" dt="2023-08-21T14:55:04.369" v="1898"/>
          <ac:spMkLst>
            <pc:docMk/>
            <pc:sldMk cId="1783529033" sldId="379"/>
            <ac:spMk id="6" creationId="{8EEE961D-934C-40A5-258D-8EE04BE1ABAD}"/>
          </ac:spMkLst>
        </pc:spChg>
        <pc:grpChg chg="del">
          <ac:chgData name="Sudvarg, Marion" userId="2bb9b31b-5f3c-4f72-8e1f-41eb276ee9c6" providerId="ADAL" clId="{7BE0E22D-7B16-4698-BDCC-B6B7C3A8428F}" dt="2023-08-21T14:30:37.443" v="1618" actId="478"/>
          <ac:grpSpMkLst>
            <pc:docMk/>
            <pc:sldMk cId="1783529033" sldId="379"/>
            <ac:grpSpMk id="3" creationId="{EB5E9B07-F7B1-B4D0-F177-F78FD3315C14}"/>
          </ac:grpSpMkLst>
        </pc:grpChg>
      </pc:sldChg>
      <pc:sldChg chg="delSp modSp add mod">
        <pc:chgData name="Sudvarg, Marion" userId="2bb9b31b-5f3c-4f72-8e1f-41eb276ee9c6" providerId="ADAL" clId="{7BE0E22D-7B16-4698-BDCC-B6B7C3A8428F}" dt="2023-08-21T14:55:08.103" v="1900" actId="27636"/>
        <pc:sldMkLst>
          <pc:docMk/>
          <pc:sldMk cId="906521855" sldId="381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906521855" sldId="381"/>
            <ac:spMk id="5" creationId="{1482A25B-5AA5-06FE-FB70-133886528BE4}"/>
          </ac:spMkLst>
        </pc:spChg>
        <pc:spChg chg="mod">
          <ac:chgData name="Sudvarg, Marion" userId="2bb9b31b-5f3c-4f72-8e1f-41eb276ee9c6" providerId="ADAL" clId="{7BE0E22D-7B16-4698-BDCC-B6B7C3A8428F}" dt="2023-08-21T14:55:08.103" v="1900" actId="27636"/>
          <ac:spMkLst>
            <pc:docMk/>
            <pc:sldMk cId="906521855" sldId="381"/>
            <ac:spMk id="6" creationId="{8EEE961D-934C-40A5-258D-8EE04BE1ABAD}"/>
          </ac:spMkLst>
        </pc:spChg>
        <pc:grpChg chg="del">
          <ac:chgData name="Sudvarg, Marion" userId="2bb9b31b-5f3c-4f72-8e1f-41eb276ee9c6" providerId="ADAL" clId="{7BE0E22D-7B16-4698-BDCC-B6B7C3A8428F}" dt="2023-08-21T14:30:46.684" v="1621" actId="478"/>
          <ac:grpSpMkLst>
            <pc:docMk/>
            <pc:sldMk cId="906521855" sldId="381"/>
            <ac:grpSpMk id="3" creationId="{EB5E9B07-F7B1-B4D0-F177-F78FD3315C14}"/>
          </ac:grpSpMkLst>
        </pc:grpChg>
      </pc:sldChg>
      <pc:sldChg chg="delSp modSp add mod">
        <pc:chgData name="Sudvarg, Marion" userId="2bb9b31b-5f3c-4f72-8e1f-41eb276ee9c6" providerId="ADAL" clId="{7BE0E22D-7B16-4698-BDCC-B6B7C3A8428F}" dt="2023-08-21T14:55:11.484" v="1902" actId="27636"/>
        <pc:sldMkLst>
          <pc:docMk/>
          <pc:sldMk cId="2260758947" sldId="382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2260758947" sldId="382"/>
            <ac:spMk id="5" creationId="{1482A25B-5AA5-06FE-FB70-133886528BE4}"/>
          </ac:spMkLst>
        </pc:spChg>
        <pc:spChg chg="mod">
          <ac:chgData name="Sudvarg, Marion" userId="2bb9b31b-5f3c-4f72-8e1f-41eb276ee9c6" providerId="ADAL" clId="{7BE0E22D-7B16-4698-BDCC-B6B7C3A8428F}" dt="2023-08-21T14:55:11.484" v="1902" actId="27636"/>
          <ac:spMkLst>
            <pc:docMk/>
            <pc:sldMk cId="2260758947" sldId="382"/>
            <ac:spMk id="6" creationId="{8EEE961D-934C-40A5-258D-8EE04BE1ABAD}"/>
          </ac:spMkLst>
        </pc:spChg>
        <pc:grpChg chg="del">
          <ac:chgData name="Sudvarg, Marion" userId="2bb9b31b-5f3c-4f72-8e1f-41eb276ee9c6" providerId="ADAL" clId="{7BE0E22D-7B16-4698-BDCC-B6B7C3A8428F}" dt="2023-08-21T14:30:54.183" v="1624" actId="478"/>
          <ac:grpSpMkLst>
            <pc:docMk/>
            <pc:sldMk cId="2260758947" sldId="382"/>
            <ac:grpSpMk id="3" creationId="{EB5E9B07-F7B1-B4D0-F177-F78FD3315C14}"/>
          </ac:grpSpMkLst>
        </pc:grpChg>
      </pc:sldChg>
      <pc:sldChg chg="delSp modSp add mod">
        <pc:chgData name="Sudvarg, Marion" userId="2bb9b31b-5f3c-4f72-8e1f-41eb276ee9c6" providerId="ADAL" clId="{7BE0E22D-7B16-4698-BDCC-B6B7C3A8428F}" dt="2023-08-21T14:55:14.223" v="1904" actId="27636"/>
        <pc:sldMkLst>
          <pc:docMk/>
          <pc:sldMk cId="1150913282" sldId="384"/>
        </pc:sld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1150913282" sldId="384"/>
            <ac:spMk id="5" creationId="{1482A25B-5AA5-06FE-FB70-133886528BE4}"/>
          </ac:spMkLst>
        </pc:spChg>
        <pc:spChg chg="mod">
          <ac:chgData name="Sudvarg, Marion" userId="2bb9b31b-5f3c-4f72-8e1f-41eb276ee9c6" providerId="ADAL" clId="{7BE0E22D-7B16-4698-BDCC-B6B7C3A8428F}" dt="2023-08-21T14:55:14.223" v="1904" actId="27636"/>
          <ac:spMkLst>
            <pc:docMk/>
            <pc:sldMk cId="1150913282" sldId="384"/>
            <ac:spMk id="6" creationId="{8EEE961D-934C-40A5-258D-8EE04BE1ABAD}"/>
          </ac:spMkLst>
        </pc:spChg>
        <pc:grpChg chg="del">
          <ac:chgData name="Sudvarg, Marion" userId="2bb9b31b-5f3c-4f72-8e1f-41eb276ee9c6" providerId="ADAL" clId="{7BE0E22D-7B16-4698-BDCC-B6B7C3A8428F}" dt="2023-08-21T14:31:05.902" v="1629" actId="478"/>
          <ac:grpSpMkLst>
            <pc:docMk/>
            <pc:sldMk cId="1150913282" sldId="384"/>
            <ac:grpSpMk id="3" creationId="{EB5E9B07-F7B1-B4D0-F177-F78FD3315C14}"/>
          </ac:grpSpMkLst>
        </pc:grpChg>
      </pc:sldChg>
      <pc:sldChg chg="addSp modSp mod">
        <pc:chgData name="Sudvarg, Marion" userId="2bb9b31b-5f3c-4f72-8e1f-41eb276ee9c6" providerId="ADAL" clId="{7BE0E22D-7B16-4698-BDCC-B6B7C3A8428F}" dt="2023-08-21T14:16:14.274" v="1589" actId="1076"/>
        <pc:sldMkLst>
          <pc:docMk/>
          <pc:sldMk cId="3771143444" sldId="389"/>
        </pc:sldMkLst>
        <pc:spChg chg="mod">
          <ac:chgData name="Sudvarg, Marion" userId="2bb9b31b-5f3c-4f72-8e1f-41eb276ee9c6" providerId="ADAL" clId="{7BE0E22D-7B16-4698-BDCC-B6B7C3A8428F}" dt="2023-08-21T14:16:11.869" v="1588" actId="1076"/>
          <ac:spMkLst>
            <pc:docMk/>
            <pc:sldMk cId="3771143444" sldId="389"/>
            <ac:spMk id="2" creationId="{CC4DAF06-1040-4E0D-9807-E5E092AF07E1}"/>
          </ac:spMkLst>
        </pc:spChg>
        <pc:spChg chg="mod">
          <ac:chgData name="Sudvarg, Marion" userId="2bb9b31b-5f3c-4f72-8e1f-41eb276ee9c6" providerId="ADAL" clId="{7BE0E22D-7B16-4698-BDCC-B6B7C3A8428F}" dt="2023-08-20T20:22:39.237" v="492"/>
          <ac:spMkLst>
            <pc:docMk/>
            <pc:sldMk cId="3771143444" sldId="389"/>
            <ac:spMk id="5" creationId="{8681AF50-9E92-82B9-A626-D0FC8B2A3487}"/>
          </ac:spMkLst>
        </pc:spChg>
        <pc:spChg chg="mod">
          <ac:chgData name="Sudvarg, Marion" userId="2bb9b31b-5f3c-4f72-8e1f-41eb276ee9c6" providerId="ADAL" clId="{7BE0E22D-7B16-4698-BDCC-B6B7C3A8428F}" dt="2023-08-21T14:16:14.274" v="1589" actId="1076"/>
          <ac:spMkLst>
            <pc:docMk/>
            <pc:sldMk cId="3771143444" sldId="389"/>
            <ac:spMk id="6" creationId="{986A25DB-B2CB-5E43-6CBE-9649A7F1987E}"/>
          </ac:spMkLst>
        </pc:spChg>
        <pc:picChg chg="add mod">
          <ac:chgData name="Sudvarg, Marion" userId="2bb9b31b-5f3c-4f72-8e1f-41eb276ee9c6" providerId="ADAL" clId="{7BE0E22D-7B16-4698-BDCC-B6B7C3A8428F}" dt="2023-08-21T14:15:56.324" v="1587" actId="1076"/>
          <ac:picMkLst>
            <pc:docMk/>
            <pc:sldMk cId="3771143444" sldId="389"/>
            <ac:picMk id="3" creationId="{F8EB343B-B38E-A1A1-3768-97D2C7C3D55F}"/>
          </ac:picMkLst>
        </pc:picChg>
        <pc:picChg chg="add mod">
          <ac:chgData name="Sudvarg, Marion" userId="2bb9b31b-5f3c-4f72-8e1f-41eb276ee9c6" providerId="ADAL" clId="{7BE0E22D-7B16-4698-BDCC-B6B7C3A8428F}" dt="2023-08-21T14:15:38.339" v="1582" actId="1076"/>
          <ac:picMkLst>
            <pc:docMk/>
            <pc:sldMk cId="3771143444" sldId="389"/>
            <ac:picMk id="8" creationId="{519BA302-64E1-8AD1-5DBB-D2D4CA1B11FE}"/>
          </ac:picMkLst>
        </pc:picChg>
      </pc:sldChg>
      <pc:sldChg chg="new del">
        <pc:chgData name="Sudvarg, Marion" userId="2bb9b31b-5f3c-4f72-8e1f-41eb276ee9c6" providerId="ADAL" clId="{7BE0E22D-7B16-4698-BDCC-B6B7C3A8428F}" dt="2023-08-20T04:11:27.744" v="447" actId="47"/>
        <pc:sldMkLst>
          <pc:docMk/>
          <pc:sldMk cId="1288795361" sldId="390"/>
        </pc:sldMkLst>
      </pc:sldChg>
      <pc:sldChg chg="modSp add mod modAnim">
        <pc:chgData name="Sudvarg, Marion" userId="2bb9b31b-5f3c-4f72-8e1f-41eb276ee9c6" providerId="ADAL" clId="{7BE0E22D-7B16-4698-BDCC-B6B7C3A8428F}" dt="2023-08-21T15:08:12.675" v="1965" actId="1036"/>
        <pc:sldMkLst>
          <pc:docMk/>
          <pc:sldMk cId="3532706704" sldId="390"/>
        </pc:sldMkLst>
        <pc:spChg chg="mod">
          <ac:chgData name="Sudvarg, Marion" userId="2bb9b31b-5f3c-4f72-8e1f-41eb276ee9c6" providerId="ADAL" clId="{7BE0E22D-7B16-4698-BDCC-B6B7C3A8428F}" dt="2023-08-21T15:08:01.464" v="1951" actId="14100"/>
          <ac:spMkLst>
            <pc:docMk/>
            <pc:sldMk cId="3532706704" sldId="390"/>
            <ac:spMk id="3" creationId="{2A385E0F-7D31-8490-9EF8-FC4C5AC322F0}"/>
          </ac:spMkLst>
        </pc:spChg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k cId="3532706704" sldId="390"/>
            <ac:spMk id="5" creationId="{0770CCBB-CFE0-70CC-94F9-BF0FFB14B4D7}"/>
          </ac:spMkLst>
        </pc:spChg>
        <pc:spChg chg="mod">
          <ac:chgData name="Sudvarg, Marion" userId="2bb9b31b-5f3c-4f72-8e1f-41eb276ee9c6" providerId="ADAL" clId="{7BE0E22D-7B16-4698-BDCC-B6B7C3A8428F}" dt="2023-08-21T15:07:56.848" v="1950" actId="14100"/>
          <ac:spMkLst>
            <pc:docMk/>
            <pc:sldMk cId="3532706704" sldId="390"/>
            <ac:spMk id="7" creationId="{B2B74705-925C-FD46-7AD1-015D0253913F}"/>
          </ac:spMkLst>
        </pc:spChg>
        <pc:picChg chg="mod">
          <ac:chgData name="Sudvarg, Marion" userId="2bb9b31b-5f3c-4f72-8e1f-41eb276ee9c6" providerId="ADAL" clId="{7BE0E22D-7B16-4698-BDCC-B6B7C3A8428F}" dt="2023-08-21T15:08:12.675" v="1965" actId="1036"/>
          <ac:picMkLst>
            <pc:docMk/>
            <pc:sldMk cId="3532706704" sldId="390"/>
            <ac:picMk id="6" creationId="{0E91B2A2-152D-F464-E7CA-6CB2B5AC4AF7}"/>
          </ac:picMkLst>
        </pc:picChg>
        <pc:picChg chg="mod">
          <ac:chgData name="Sudvarg, Marion" userId="2bb9b31b-5f3c-4f72-8e1f-41eb276ee9c6" providerId="ADAL" clId="{7BE0E22D-7B16-4698-BDCC-B6B7C3A8428F}" dt="2023-08-21T15:07:40.026" v="1947" actId="14100"/>
          <ac:picMkLst>
            <pc:docMk/>
            <pc:sldMk cId="3532706704" sldId="390"/>
            <ac:picMk id="9" creationId="{EB5901BC-59C0-3027-30D8-2A2C1B1BB9EC}"/>
          </ac:picMkLst>
        </pc:picChg>
      </pc:sldChg>
      <pc:sldChg chg="del">
        <pc:chgData name="Sudvarg, Marion" userId="2bb9b31b-5f3c-4f72-8e1f-41eb276ee9c6" providerId="ADAL" clId="{7BE0E22D-7B16-4698-BDCC-B6B7C3A8428F}" dt="2023-08-19T04:38:46.343" v="1" actId="47"/>
        <pc:sldMkLst>
          <pc:docMk/>
          <pc:sldMk cId="4224070430" sldId="390"/>
        </pc:sldMkLst>
      </pc:sldChg>
      <pc:sldChg chg="addSp delSp modSp new mod ord modAnim modShow">
        <pc:chgData name="Sudvarg, Marion" userId="2bb9b31b-5f3c-4f72-8e1f-41eb276ee9c6" providerId="ADAL" clId="{7BE0E22D-7B16-4698-BDCC-B6B7C3A8428F}" dt="2023-08-21T14:48:04.166" v="1707" actId="729"/>
        <pc:sldMkLst>
          <pc:docMk/>
          <pc:sldMk cId="1453135400" sldId="391"/>
        </pc:sldMkLst>
        <pc:spChg chg="del mod">
          <ac:chgData name="Sudvarg, Marion" userId="2bb9b31b-5f3c-4f72-8e1f-41eb276ee9c6" providerId="ADAL" clId="{7BE0E22D-7B16-4698-BDCC-B6B7C3A8428F}" dt="2023-08-21T06:53:30.925" v="594" actId="478"/>
          <ac:spMkLst>
            <pc:docMk/>
            <pc:sldMk cId="1453135400" sldId="391"/>
            <ac:spMk id="2" creationId="{D0A4CDB9-11B8-AFDE-B395-03F2B221EB13}"/>
          </ac:spMkLst>
        </pc:spChg>
        <pc:spChg chg="mod">
          <ac:chgData name="Sudvarg, Marion" userId="2bb9b31b-5f3c-4f72-8e1f-41eb276ee9c6" providerId="ADAL" clId="{7BE0E22D-7B16-4698-BDCC-B6B7C3A8428F}" dt="2023-08-21T14:47:45.790" v="1705" actId="14100"/>
          <ac:spMkLst>
            <pc:docMk/>
            <pc:sldMk cId="1453135400" sldId="391"/>
            <ac:spMk id="3" creationId="{2AB2810C-8E75-4B16-EEFB-5966D1CCDD1E}"/>
          </ac:spMkLst>
        </pc:spChg>
        <pc:spChg chg="mod">
          <ac:chgData name="Sudvarg, Marion" userId="2bb9b31b-5f3c-4f72-8e1f-41eb276ee9c6" providerId="ADAL" clId="{7BE0E22D-7B16-4698-BDCC-B6B7C3A8428F}" dt="2023-08-21T07:05:17.471" v="713" actId="14100"/>
          <ac:spMkLst>
            <pc:docMk/>
            <pc:sldMk cId="1453135400" sldId="391"/>
            <ac:spMk id="8" creationId="{72F13C0E-72C2-3444-57A1-B5BF7E6B6F9B}"/>
          </ac:spMkLst>
        </pc:spChg>
        <pc:spChg chg="add del mod">
          <ac:chgData name="Sudvarg, Marion" userId="2bb9b31b-5f3c-4f72-8e1f-41eb276ee9c6" providerId="ADAL" clId="{7BE0E22D-7B16-4698-BDCC-B6B7C3A8428F}" dt="2023-08-21T06:53:38.360" v="595" actId="478"/>
          <ac:spMkLst>
            <pc:docMk/>
            <pc:sldMk cId="1453135400" sldId="391"/>
            <ac:spMk id="10" creationId="{B154801A-EF9A-5E0A-B433-E36731EAD54B}"/>
          </ac:spMkLst>
        </pc:spChg>
        <pc:grpChg chg="add mod">
          <ac:chgData name="Sudvarg, Marion" userId="2bb9b31b-5f3c-4f72-8e1f-41eb276ee9c6" providerId="ADAL" clId="{7BE0E22D-7B16-4698-BDCC-B6B7C3A8428F}" dt="2023-08-21T07:05:12.769" v="712" actId="14100"/>
          <ac:grpSpMkLst>
            <pc:docMk/>
            <pc:sldMk cId="1453135400" sldId="391"/>
            <ac:grpSpMk id="6" creationId="{9FD57247-D0A7-8C31-064B-F119AF6C148A}"/>
          </ac:grpSpMkLst>
        </pc:grpChg>
        <pc:picChg chg="mod">
          <ac:chgData name="Sudvarg, Marion" userId="2bb9b31b-5f3c-4f72-8e1f-41eb276ee9c6" providerId="ADAL" clId="{7BE0E22D-7B16-4698-BDCC-B6B7C3A8428F}" dt="2023-08-21T06:53:55.044" v="600" actId="1076"/>
          <ac:picMkLst>
            <pc:docMk/>
            <pc:sldMk cId="1453135400" sldId="391"/>
            <ac:picMk id="7" creationId="{F1B63D52-9809-569B-DAD3-77AAC860308A}"/>
          </ac:picMkLst>
        </pc:picChg>
      </pc:sldChg>
      <pc:sldChg chg="add del">
        <pc:chgData name="Sudvarg, Marion" userId="2bb9b31b-5f3c-4f72-8e1f-41eb276ee9c6" providerId="ADAL" clId="{7BE0E22D-7B16-4698-BDCC-B6B7C3A8428F}" dt="2023-08-21T07:20:18.035" v="1575" actId="47"/>
        <pc:sldMkLst>
          <pc:docMk/>
          <pc:sldMk cId="1268475675" sldId="392"/>
        </pc:sldMkLst>
      </pc:sldChg>
      <pc:sldChg chg="modSp new del mod">
        <pc:chgData name="Sudvarg, Marion" userId="2bb9b31b-5f3c-4f72-8e1f-41eb276ee9c6" providerId="ADAL" clId="{7BE0E22D-7B16-4698-BDCC-B6B7C3A8428F}" dt="2023-08-21T07:20:05.229" v="1572" actId="47"/>
        <pc:sldMkLst>
          <pc:docMk/>
          <pc:sldMk cId="2574291231" sldId="393"/>
        </pc:sldMkLst>
        <pc:spChg chg="mod">
          <ac:chgData name="Sudvarg, Marion" userId="2bb9b31b-5f3c-4f72-8e1f-41eb276ee9c6" providerId="ADAL" clId="{7BE0E22D-7B16-4698-BDCC-B6B7C3A8428F}" dt="2023-08-21T07:14:00.529" v="1169" actId="20577"/>
          <ac:spMkLst>
            <pc:docMk/>
            <pc:sldMk cId="2574291231" sldId="393"/>
            <ac:spMk id="2" creationId="{6261388F-8A94-D000-899A-6090E6963F7E}"/>
          </ac:spMkLst>
        </pc:spChg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2057346961" sldId="394"/>
        </pc:sldMkLst>
      </pc:sldChg>
      <pc:sldChg chg="addSp delSp modSp new mod modAnim">
        <pc:chgData name="Sudvarg, Marion" userId="2bb9b31b-5f3c-4f72-8e1f-41eb276ee9c6" providerId="ADAL" clId="{7BE0E22D-7B16-4698-BDCC-B6B7C3A8428F}" dt="2023-08-21T15:00:34.201" v="1932"/>
        <pc:sldMkLst>
          <pc:docMk/>
          <pc:sldMk cId="4025185988" sldId="394"/>
        </pc:sldMkLst>
        <pc:spChg chg="del mod">
          <ac:chgData name="Sudvarg, Marion" userId="2bb9b31b-5f3c-4f72-8e1f-41eb276ee9c6" providerId="ADAL" clId="{7BE0E22D-7B16-4698-BDCC-B6B7C3A8428F}" dt="2023-08-21T07:16:52.223" v="1552" actId="478"/>
          <ac:spMkLst>
            <pc:docMk/>
            <pc:sldMk cId="4025185988" sldId="394"/>
            <ac:spMk id="2" creationId="{F8A18005-DAEC-32AE-F10D-ABBA263334B9}"/>
          </ac:spMkLst>
        </pc:spChg>
        <pc:spChg chg="mod">
          <ac:chgData name="Sudvarg, Marion" userId="2bb9b31b-5f3c-4f72-8e1f-41eb276ee9c6" providerId="ADAL" clId="{7BE0E22D-7B16-4698-BDCC-B6B7C3A8428F}" dt="2023-08-21T14:52:54.057" v="1864" actId="27636"/>
          <ac:spMkLst>
            <pc:docMk/>
            <pc:sldMk cId="4025185988" sldId="394"/>
            <ac:spMk id="3" creationId="{9B989E9D-3217-33DD-ED15-2180FD2B9824}"/>
          </ac:spMkLst>
        </pc:spChg>
        <pc:spChg chg="add del mod">
          <ac:chgData name="Sudvarg, Marion" userId="2bb9b31b-5f3c-4f72-8e1f-41eb276ee9c6" providerId="ADAL" clId="{7BE0E22D-7B16-4698-BDCC-B6B7C3A8428F}" dt="2023-08-21T07:16:54.570" v="1553" actId="478"/>
          <ac:spMkLst>
            <pc:docMk/>
            <pc:sldMk cId="4025185988" sldId="394"/>
            <ac:spMk id="7" creationId="{FC7F1469-478F-B51E-4FCE-C400C0E80596}"/>
          </ac:spMkLst>
        </pc:spChg>
        <pc:spChg chg="add mod">
          <ac:chgData name="Sudvarg, Marion" userId="2bb9b31b-5f3c-4f72-8e1f-41eb276ee9c6" providerId="ADAL" clId="{7BE0E22D-7B16-4698-BDCC-B6B7C3A8428F}" dt="2023-08-21T14:53:23.674" v="1867" actId="208"/>
          <ac:spMkLst>
            <pc:docMk/>
            <pc:sldMk cId="4025185988" sldId="394"/>
            <ac:spMk id="8" creationId="{F73D03F7-04EE-FD58-64B7-06DA0D3A40E5}"/>
          </ac:spMkLst>
        </pc:spChg>
        <pc:spChg chg="add mod">
          <ac:chgData name="Sudvarg, Marion" userId="2bb9b31b-5f3c-4f72-8e1f-41eb276ee9c6" providerId="ADAL" clId="{7BE0E22D-7B16-4698-BDCC-B6B7C3A8428F}" dt="2023-08-21T14:53:29.126" v="1870" actId="14100"/>
          <ac:spMkLst>
            <pc:docMk/>
            <pc:sldMk cId="4025185988" sldId="394"/>
            <ac:spMk id="9" creationId="{5FAA9D19-FE4D-4073-5AF1-7A731ACBDB46}"/>
          </ac:spMkLst>
        </pc:spChg>
        <pc:spChg chg="add mod">
          <ac:chgData name="Sudvarg, Marion" userId="2bb9b31b-5f3c-4f72-8e1f-41eb276ee9c6" providerId="ADAL" clId="{7BE0E22D-7B16-4698-BDCC-B6B7C3A8428F}" dt="2023-08-21T14:53:38.147" v="1874" actId="14100"/>
          <ac:spMkLst>
            <pc:docMk/>
            <pc:sldMk cId="4025185988" sldId="394"/>
            <ac:spMk id="10" creationId="{EEDE62B6-CE33-92DB-55CD-75F02CDADF81}"/>
          </ac:spMkLst>
        </pc:spChg>
      </pc:sldChg>
      <pc:sldChg chg="addSp delSp modSp add mod modShow">
        <pc:chgData name="Sudvarg, Marion" userId="2bb9b31b-5f3c-4f72-8e1f-41eb276ee9c6" providerId="ADAL" clId="{7BE0E22D-7B16-4698-BDCC-B6B7C3A8428F}" dt="2023-08-21T15:02:02.946" v="1933"/>
        <pc:sldMkLst>
          <pc:docMk/>
          <pc:sldMk cId="1640780376" sldId="395"/>
        </pc:sldMkLst>
        <pc:spChg chg="mod">
          <ac:chgData name="Sudvarg, Marion" userId="2bb9b31b-5f3c-4f72-8e1f-41eb276ee9c6" providerId="ADAL" clId="{7BE0E22D-7B16-4698-BDCC-B6B7C3A8428F}" dt="2023-08-21T15:02:02.946" v="1933"/>
          <ac:spMkLst>
            <pc:docMk/>
            <pc:sldMk cId="1640780376" sldId="395"/>
            <ac:spMk id="5" creationId="{1482A25B-5AA5-06FE-FB70-133886528BE4}"/>
          </ac:spMkLst>
        </pc:spChg>
        <pc:spChg chg="del">
          <ac:chgData name="Sudvarg, Marion" userId="2bb9b31b-5f3c-4f72-8e1f-41eb276ee9c6" providerId="ADAL" clId="{7BE0E22D-7B16-4698-BDCC-B6B7C3A8428F}" dt="2023-08-21T07:18:15.900" v="1563" actId="478"/>
          <ac:spMkLst>
            <pc:docMk/>
            <pc:sldMk cId="1640780376" sldId="395"/>
            <ac:spMk id="6" creationId="{8EEE961D-934C-40A5-258D-8EE04BE1ABAD}"/>
          </ac:spMkLst>
        </pc:spChg>
        <pc:spChg chg="mod">
          <ac:chgData name="Sudvarg, Marion" userId="2bb9b31b-5f3c-4f72-8e1f-41eb276ee9c6" providerId="ADAL" clId="{7BE0E22D-7B16-4698-BDCC-B6B7C3A8428F}" dt="2023-08-21T14:58:23.871" v="1931" actId="14100"/>
          <ac:spMkLst>
            <pc:docMk/>
            <pc:sldMk cId="1640780376" sldId="395"/>
            <ac:spMk id="8" creationId="{258EA0FE-FE3A-8823-E4D4-B4BCA6482A71}"/>
          </ac:spMkLst>
        </pc:spChg>
        <pc:spChg chg="add mod">
          <ac:chgData name="Sudvarg, Marion" userId="2bb9b31b-5f3c-4f72-8e1f-41eb276ee9c6" providerId="ADAL" clId="{7BE0E22D-7B16-4698-BDCC-B6B7C3A8428F}" dt="2023-08-21T07:18:32.388" v="1570" actId="6549"/>
          <ac:spMkLst>
            <pc:docMk/>
            <pc:sldMk cId="1640780376" sldId="395"/>
            <ac:spMk id="10" creationId="{38AEF026-7A95-7AB3-53E0-4C9795C93E44}"/>
          </ac:spMkLst>
        </pc:spChg>
        <pc:grpChg chg="del">
          <ac:chgData name="Sudvarg, Marion" userId="2bb9b31b-5f3c-4f72-8e1f-41eb276ee9c6" providerId="ADAL" clId="{7BE0E22D-7B16-4698-BDCC-B6B7C3A8428F}" dt="2023-08-21T07:18:17.291" v="1564" actId="478"/>
          <ac:grpSpMkLst>
            <pc:docMk/>
            <pc:sldMk cId="1640780376" sldId="395"/>
            <ac:grpSpMk id="3" creationId="{EB5E9B07-F7B1-B4D0-F177-F78FD3315C14}"/>
          </ac:grpSpMkLst>
        </pc:grpChg>
      </pc:sldChg>
      <pc:sldChg chg="delSp modSp add mod modAnim">
        <pc:chgData name="Sudvarg, Marion" userId="2bb9b31b-5f3c-4f72-8e1f-41eb276ee9c6" providerId="ADAL" clId="{7BE0E22D-7B16-4698-BDCC-B6B7C3A8428F}" dt="2023-08-21T14:49:47.037" v="1728" actId="20577"/>
        <pc:sldMkLst>
          <pc:docMk/>
          <pc:sldMk cId="3180656977" sldId="396"/>
        </pc:sldMkLst>
        <pc:spChg chg="mod">
          <ac:chgData name="Sudvarg, Marion" userId="2bb9b31b-5f3c-4f72-8e1f-41eb276ee9c6" providerId="ADAL" clId="{7BE0E22D-7B16-4698-BDCC-B6B7C3A8428F}" dt="2023-08-21T14:49:47.037" v="1728" actId="20577"/>
          <ac:spMkLst>
            <pc:docMk/>
            <pc:sldMk cId="3180656977" sldId="396"/>
            <ac:spMk id="3" creationId="{2AB2810C-8E75-4B16-EEFB-5966D1CCDD1E}"/>
          </ac:spMkLst>
        </pc:spChg>
        <pc:spChg chg="del topLvl">
          <ac:chgData name="Sudvarg, Marion" userId="2bb9b31b-5f3c-4f72-8e1f-41eb276ee9c6" providerId="ADAL" clId="{7BE0E22D-7B16-4698-BDCC-B6B7C3A8428F}" dt="2023-08-21T14:48:07.761" v="1708" actId="478"/>
          <ac:spMkLst>
            <pc:docMk/>
            <pc:sldMk cId="3180656977" sldId="396"/>
            <ac:spMk id="8" creationId="{72F13C0E-72C2-3444-57A1-B5BF7E6B6F9B}"/>
          </ac:spMkLst>
        </pc:spChg>
        <pc:grpChg chg="del">
          <ac:chgData name="Sudvarg, Marion" userId="2bb9b31b-5f3c-4f72-8e1f-41eb276ee9c6" providerId="ADAL" clId="{7BE0E22D-7B16-4698-BDCC-B6B7C3A8428F}" dt="2023-08-21T14:48:07.761" v="1708" actId="478"/>
          <ac:grpSpMkLst>
            <pc:docMk/>
            <pc:sldMk cId="3180656977" sldId="396"/>
            <ac:grpSpMk id="6" creationId="{9FD57247-D0A7-8C31-064B-F119AF6C148A}"/>
          </ac:grpSpMkLst>
        </pc:grpChg>
        <pc:picChg chg="topLvl">
          <ac:chgData name="Sudvarg, Marion" userId="2bb9b31b-5f3c-4f72-8e1f-41eb276ee9c6" providerId="ADAL" clId="{7BE0E22D-7B16-4698-BDCC-B6B7C3A8428F}" dt="2023-08-21T14:48:07.761" v="1708" actId="478"/>
          <ac:picMkLst>
            <pc:docMk/>
            <pc:sldMk cId="3180656977" sldId="396"/>
            <ac:picMk id="7" creationId="{F1B63D52-9809-569B-DAD3-77AAC860308A}"/>
          </ac:picMkLst>
        </pc:picChg>
      </pc:sldChg>
      <pc:sldChg chg="add mod modShow">
        <pc:chgData name="Sudvarg, Marion" userId="2bb9b31b-5f3c-4f72-8e1f-41eb276ee9c6" providerId="ADAL" clId="{7BE0E22D-7B16-4698-BDCC-B6B7C3A8428F}" dt="2023-08-21T15:05:07.515" v="1937" actId="729"/>
        <pc:sldMkLst>
          <pc:docMk/>
          <pc:sldMk cId="2944231667" sldId="397"/>
        </pc:sldMkLst>
      </pc:sldChg>
      <pc:sldChg chg="add del setBg">
        <pc:chgData name="Sudvarg, Marion" userId="2bb9b31b-5f3c-4f72-8e1f-41eb276ee9c6" providerId="ADAL" clId="{7BE0E22D-7B16-4698-BDCC-B6B7C3A8428F}" dt="2023-08-21T15:05:01.124" v="1935"/>
        <pc:sldMkLst>
          <pc:docMk/>
          <pc:sldMk cId="3324727945" sldId="397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250239194" sldId="398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1831754237" sldId="402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684128780" sldId="403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3089178303" sldId="404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421877318" sldId="405"/>
        </pc:sldMkLst>
      </pc:sldChg>
      <pc:sldChg chg="del">
        <pc:chgData name="Sudvarg, Marion" userId="2bb9b31b-5f3c-4f72-8e1f-41eb276ee9c6" providerId="ADAL" clId="{7BE0E22D-7B16-4698-BDCC-B6B7C3A8428F}" dt="2023-08-19T04:38:46.343" v="1" actId="47"/>
        <pc:sldMkLst>
          <pc:docMk/>
          <pc:sldMk cId="3851612042" sldId="406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2732980444" sldId="407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1715324422" sldId="409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2105421004" sldId="415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3795833654" sldId="417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2459037625" sldId="419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635553735" sldId="420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4245144665" sldId="422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714639461" sldId="423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3719716151" sldId="424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1048803100" sldId="425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1658513297" sldId="426"/>
        </pc:sldMkLst>
      </pc:sldChg>
      <pc:sldChg chg="del">
        <pc:chgData name="Sudvarg, Marion" userId="2bb9b31b-5f3c-4f72-8e1f-41eb276ee9c6" providerId="ADAL" clId="{7BE0E22D-7B16-4698-BDCC-B6B7C3A8428F}" dt="2023-08-19T04:38:43.786" v="0" actId="47"/>
        <pc:sldMkLst>
          <pc:docMk/>
          <pc:sldMk cId="3807636015" sldId="427"/>
        </pc:sldMkLst>
      </pc:sldChg>
      <pc:sldChg chg="del">
        <pc:chgData name="Sudvarg, Marion" userId="2bb9b31b-5f3c-4f72-8e1f-41eb276ee9c6" providerId="ADAL" clId="{7BE0E22D-7B16-4698-BDCC-B6B7C3A8428F}" dt="2023-08-19T04:38:46.343" v="1" actId="47"/>
        <pc:sldMkLst>
          <pc:docMk/>
          <pc:sldMk cId="3029553172" sldId="429"/>
        </pc:sldMkLst>
      </pc:sldChg>
      <pc:sldMasterChg chg="modSp modSldLayout">
        <pc:chgData name="Sudvarg, Marion" userId="2bb9b31b-5f3c-4f72-8e1f-41eb276ee9c6" providerId="ADAL" clId="{7BE0E22D-7B16-4698-BDCC-B6B7C3A8428F}" dt="2023-08-20T20:22:39.237" v="492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7BE0E22D-7B16-4698-BDCC-B6B7C3A8428F}" dt="2023-08-20T20:22:39.237" v="492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2:39.237" v="492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7BE0E22D-7B16-4698-BDCC-B6B7C3A8428F}" dt="2023-08-20T20:22:39.237" v="492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  <pc:sldMasterChg chg="modSp modSldLayout">
        <pc:chgData name="Sudvarg, Marion" userId="2bb9b31b-5f3c-4f72-8e1f-41eb276ee9c6" providerId="ADAL" clId="{7BE0E22D-7B16-4698-BDCC-B6B7C3A8428F}" dt="2023-08-20T20:20:52.649" v="472"/>
        <pc:sldMasterMkLst>
          <pc:docMk/>
          <pc:sldMasterMk cId="2766394232" sldId="2147483672"/>
        </pc:sldMasterMkLst>
        <pc:spChg chg="mod">
          <ac:chgData name="Sudvarg, Marion" userId="2bb9b31b-5f3c-4f72-8e1f-41eb276ee9c6" providerId="ADAL" clId="{7BE0E22D-7B16-4698-BDCC-B6B7C3A8428F}" dt="2023-08-20T20:20:52.649" v="472"/>
          <ac:spMkLst>
            <pc:docMk/>
            <pc:sldMasterMk cId="2766394232" sldId="2147483672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4278289003" sldId="2147483673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4278289003" sldId="2147483673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3098515289" sldId="2147483674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3098515289" sldId="2147483674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958295386" sldId="2147483675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958295386" sldId="2147483675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1528948675" sldId="2147483676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1528948675" sldId="2147483676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4041886516" sldId="2147483677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4041886516" sldId="2147483677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3966953433" sldId="2147483678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3966953433" sldId="2147483678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4188858299" sldId="2147483679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4188858299" sldId="214748367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1370902895" sldId="2147483680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1370902895" sldId="2147483680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2059442297" sldId="2147483681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2059442297" sldId="2147483681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224293795" sldId="2147483682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224293795" sldId="2147483682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7BE0E22D-7B16-4698-BDCC-B6B7C3A8428F}" dt="2023-08-20T20:20:52.649" v="472"/>
          <pc:sldLayoutMkLst>
            <pc:docMk/>
            <pc:sldMasterMk cId="2766394232" sldId="2147483672"/>
            <pc:sldLayoutMk cId="3406218376" sldId="2147483683"/>
          </pc:sldLayoutMkLst>
          <pc:spChg chg="mod">
            <ac:chgData name="Sudvarg, Marion" userId="2bb9b31b-5f3c-4f72-8e1f-41eb276ee9c6" providerId="ADAL" clId="{7BE0E22D-7B16-4698-BDCC-B6B7C3A8428F}" dt="2023-08-20T20:20:52.649" v="472"/>
            <ac:spMkLst>
              <pc:docMk/>
              <pc:sldMasterMk cId="2766394232" sldId="2147483672"/>
              <pc:sldLayoutMk cId="3406218376" sldId="2147483683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9DC5B4A8-6AA4-4A02-A74E-607B4A4D45B0}"/>
    <pc:docChg chg="undo redo custSel addSld delSld modSld sldOrd modMainMaster addSection delSection modSection">
      <pc:chgData name="Sudvarg, Marion" userId="2bb9b31b-5f3c-4f72-8e1f-41eb276ee9c6" providerId="ADAL" clId="{9DC5B4A8-6AA4-4A02-A74E-607B4A4D45B0}" dt="2022-08-21T16:55:55.657" v="34119" actId="6549"/>
      <pc:docMkLst>
        <pc:docMk/>
      </pc:docMkLst>
      <pc:sldChg chg="addSp delSp modSp mod modTransition delAnim modNotesTx">
        <pc:chgData name="Sudvarg, Marion" userId="2bb9b31b-5f3c-4f72-8e1f-41eb276ee9c6" providerId="ADAL" clId="{9DC5B4A8-6AA4-4A02-A74E-607B4A4D45B0}" dt="2022-08-21T16:55:55.657" v="34119" actId="6549"/>
        <pc:sldMkLst>
          <pc:docMk/>
          <pc:sldMk cId="1505880002" sldId="256"/>
        </pc:sldMkLst>
        <pc:spChg chg="mod">
          <ac:chgData name="Sudvarg, Marion" userId="2bb9b31b-5f3c-4f72-8e1f-41eb276ee9c6" providerId="ADAL" clId="{9DC5B4A8-6AA4-4A02-A74E-607B4A4D45B0}" dt="2022-07-25T22:35:22.885" v="3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Sudvarg, Marion" userId="2bb9b31b-5f3c-4f72-8e1f-41eb276ee9c6" providerId="ADAL" clId="{9DC5B4A8-6AA4-4A02-A74E-607B4A4D45B0}" dt="2022-07-25T22:35:27.826" v="8" actId="20577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Sudvarg, Marion" userId="2bb9b31b-5f3c-4f72-8e1f-41eb276ee9c6" providerId="ADAL" clId="{9DC5B4A8-6AA4-4A02-A74E-607B4A4D45B0}" dt="2022-08-15T22:11:21.416" v="18945" actId="478"/>
          <ac:picMkLst>
            <pc:docMk/>
            <pc:sldMk cId="1505880002" sldId="256"/>
            <ac:picMk id="5" creationId="{3A2AC548-4E55-BA58-7D3A-7FE541C1C424}"/>
          </ac:picMkLst>
        </pc:picChg>
      </pc:sldChg>
      <pc:sldChg chg="modSp del mod">
        <pc:chgData name="Sudvarg, Marion" userId="2bb9b31b-5f3c-4f72-8e1f-41eb276ee9c6" providerId="ADAL" clId="{9DC5B4A8-6AA4-4A02-A74E-607B4A4D45B0}" dt="2022-08-11T11:02:11.196" v="6705" actId="47"/>
        <pc:sldMkLst>
          <pc:docMk/>
          <pc:sldMk cId="3317876688" sldId="269"/>
        </pc:sldMkLst>
        <pc:spChg chg="mod">
          <ac:chgData name="Sudvarg, Marion" userId="2bb9b31b-5f3c-4f72-8e1f-41eb276ee9c6" providerId="ADAL" clId="{9DC5B4A8-6AA4-4A02-A74E-607B4A4D45B0}" dt="2022-08-11T02:47:08.029" v="22" actId="20577"/>
          <ac:spMkLst>
            <pc:docMk/>
            <pc:sldMk cId="3317876688" sldId="269"/>
            <ac:spMk id="2" creationId="{216CA47D-D1C9-1DF0-19DE-D346DE864797}"/>
          </ac:spMkLst>
        </pc:spChg>
        <pc:spChg chg="mod">
          <ac:chgData name="Sudvarg, Marion" userId="2bb9b31b-5f3c-4f72-8e1f-41eb276ee9c6" providerId="ADAL" clId="{9DC5B4A8-6AA4-4A02-A74E-607B4A4D45B0}" dt="2022-08-11T02:47:14.278" v="31" actId="20577"/>
          <ac:spMkLst>
            <pc:docMk/>
            <pc:sldMk cId="3317876688" sldId="269"/>
            <ac:spMk id="3" creationId="{CBC3F30C-44D9-AF26-5259-2076AA9F0F60}"/>
          </ac:spMkLst>
        </pc:spChg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k cId="3317876688" sldId="269"/>
            <ac:spMk id="5" creationId="{17D2D6C1-880D-FD32-F8DF-49C986A37F3D}"/>
          </ac:spMkLst>
        </pc:spChg>
      </pc:sldChg>
      <pc:sldChg chg="addSp delSp modSp new mod modTransition delAnim modAnim modNotesTx">
        <pc:chgData name="Sudvarg, Marion" userId="2bb9b31b-5f3c-4f72-8e1f-41eb276ee9c6" providerId="ADAL" clId="{9DC5B4A8-6AA4-4A02-A74E-607B4A4D45B0}" dt="2022-08-15T22:47:55.834" v="21429" actId="20577"/>
        <pc:sldMkLst>
          <pc:docMk/>
          <pc:sldMk cId="4082135776" sldId="270"/>
        </pc:sldMkLst>
        <pc:spChg chg="mod">
          <ac:chgData name="Sudvarg, Marion" userId="2bb9b31b-5f3c-4f72-8e1f-41eb276ee9c6" providerId="ADAL" clId="{9DC5B4A8-6AA4-4A02-A74E-607B4A4D45B0}" dt="2022-08-12T16:10:50.537" v="14959" actId="1035"/>
          <ac:spMkLst>
            <pc:docMk/>
            <pc:sldMk cId="4082135776" sldId="270"/>
            <ac:spMk id="2" creationId="{43657E94-6226-1D67-4E65-ED77F4E484C4}"/>
          </ac:spMkLst>
        </pc:spChg>
        <pc:spChg chg="mod">
          <ac:chgData name="Sudvarg, Marion" userId="2bb9b31b-5f3c-4f72-8e1f-41eb276ee9c6" providerId="ADAL" clId="{9DC5B4A8-6AA4-4A02-A74E-607B4A4D45B0}" dt="2022-08-12T16:11:42.487" v="14992" actId="1035"/>
          <ac:spMkLst>
            <pc:docMk/>
            <pc:sldMk cId="4082135776" sldId="270"/>
            <ac:spMk id="3" creationId="{97A064A1-0BC2-C77F-C363-4A125153DF7B}"/>
          </ac:spMkLst>
        </pc:spChg>
        <pc:spChg chg="add del mod">
          <ac:chgData name="Sudvarg, Marion" userId="2bb9b31b-5f3c-4f72-8e1f-41eb276ee9c6" providerId="ADAL" clId="{9DC5B4A8-6AA4-4A02-A74E-607B4A4D45B0}" dt="2022-08-11T03:05:25.674" v="383" actId="478"/>
          <ac:spMkLst>
            <pc:docMk/>
            <pc:sldMk cId="4082135776" sldId="270"/>
            <ac:spMk id="6" creationId="{83A297F7-BBAA-A0FD-1FAA-038A812B7665}"/>
          </ac:spMkLst>
        </pc:spChg>
        <pc:spChg chg="add del mod">
          <ac:chgData name="Sudvarg, Marion" userId="2bb9b31b-5f3c-4f72-8e1f-41eb276ee9c6" providerId="ADAL" clId="{9DC5B4A8-6AA4-4A02-A74E-607B4A4D45B0}" dt="2022-08-11T03:05:26.232" v="384" actId="478"/>
          <ac:spMkLst>
            <pc:docMk/>
            <pc:sldMk cId="4082135776" sldId="270"/>
            <ac:spMk id="7" creationId="{E9FB8EEC-15F9-BAD4-0EA6-239063FA6A76}"/>
          </ac:spMkLst>
        </pc:spChg>
        <pc:spChg chg="add del">
          <ac:chgData name="Sudvarg, Marion" userId="2bb9b31b-5f3c-4f72-8e1f-41eb276ee9c6" providerId="ADAL" clId="{9DC5B4A8-6AA4-4A02-A74E-607B4A4D45B0}" dt="2022-08-11T03:06:27.933" v="395" actId="478"/>
          <ac:spMkLst>
            <pc:docMk/>
            <pc:sldMk cId="4082135776" sldId="270"/>
            <ac:spMk id="10" creationId="{AF8B8A00-25F8-78FF-EB25-7AF6BF2323A3}"/>
          </ac:spMkLst>
        </pc:spChg>
        <pc:spChg chg="add del mod">
          <ac:chgData name="Sudvarg, Marion" userId="2bb9b31b-5f3c-4f72-8e1f-41eb276ee9c6" providerId="ADAL" clId="{9DC5B4A8-6AA4-4A02-A74E-607B4A4D45B0}" dt="2022-08-11T03:07:48.564" v="409" actId="478"/>
          <ac:spMkLst>
            <pc:docMk/>
            <pc:sldMk cId="4082135776" sldId="270"/>
            <ac:spMk id="11" creationId="{D8EAE459-2BE2-B5FC-6EE6-4AF34577ACA5}"/>
          </ac:spMkLst>
        </pc:spChg>
        <pc:spChg chg="add del mod">
          <ac:chgData name="Sudvarg, Marion" userId="2bb9b31b-5f3c-4f72-8e1f-41eb276ee9c6" providerId="ADAL" clId="{9DC5B4A8-6AA4-4A02-A74E-607B4A4D45B0}" dt="2022-08-11T03:07:44.584" v="408" actId="478"/>
          <ac:spMkLst>
            <pc:docMk/>
            <pc:sldMk cId="4082135776" sldId="270"/>
            <ac:spMk id="12" creationId="{CA3DC6D6-A599-0C79-8328-8E36C7EFE018}"/>
          </ac:spMkLst>
        </pc:spChg>
        <pc:spChg chg="add mod">
          <ac:chgData name="Sudvarg, Marion" userId="2bb9b31b-5f3c-4f72-8e1f-41eb276ee9c6" providerId="ADAL" clId="{9DC5B4A8-6AA4-4A02-A74E-607B4A4D45B0}" dt="2022-08-11T03:14:33.380" v="626" actId="1036"/>
          <ac:spMkLst>
            <pc:docMk/>
            <pc:sldMk cId="4082135776" sldId="270"/>
            <ac:spMk id="13" creationId="{4DF1EC92-5AF6-3DA9-1424-C87D5224308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16" creationId="{18851563-5052-27F6-579D-9A8A0DD309C8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2" creationId="{A5BF47AC-83FD-5760-4FC5-72A1873BFAA0}"/>
          </ac:spMkLst>
        </pc:spChg>
        <pc:spChg chg="add mod">
          <ac:chgData name="Sudvarg, Marion" userId="2bb9b31b-5f3c-4f72-8e1f-41eb276ee9c6" providerId="ADAL" clId="{9DC5B4A8-6AA4-4A02-A74E-607B4A4D45B0}" dt="2022-08-11T03:12:25.171" v="493" actId="164"/>
          <ac:spMkLst>
            <pc:docMk/>
            <pc:sldMk cId="4082135776" sldId="270"/>
            <ac:spMk id="23" creationId="{65A74394-C4EC-B866-0142-B9259638C438}"/>
          </ac:spMkLst>
        </pc:spChg>
        <pc:spChg chg="add mod">
          <ac:chgData name="Sudvarg, Marion" userId="2bb9b31b-5f3c-4f72-8e1f-41eb276ee9c6" providerId="ADAL" clId="{9DC5B4A8-6AA4-4A02-A74E-607B4A4D45B0}" dt="2022-08-11T03:15:10.487" v="637" actId="207"/>
          <ac:spMkLst>
            <pc:docMk/>
            <pc:sldMk cId="4082135776" sldId="270"/>
            <ac:spMk id="37" creationId="{4C3EE4EE-B07A-AEAC-AE3A-9B93A32F16BB}"/>
          </ac:spMkLst>
        </pc:spChg>
        <pc:spChg chg="add mod">
          <ac:chgData name="Sudvarg, Marion" userId="2bb9b31b-5f3c-4f72-8e1f-41eb276ee9c6" providerId="ADAL" clId="{9DC5B4A8-6AA4-4A02-A74E-607B4A4D45B0}" dt="2022-08-11T05:46:13.681" v="3699" actId="1076"/>
          <ac:spMkLst>
            <pc:docMk/>
            <pc:sldMk cId="4082135776" sldId="270"/>
            <ac:spMk id="39" creationId="{30ACD432-0E65-1F01-56FC-3EDB423AB037}"/>
          </ac:spMkLst>
        </pc:spChg>
        <pc:grpChg chg="add mod">
          <ac:chgData name="Sudvarg, Marion" userId="2bb9b31b-5f3c-4f72-8e1f-41eb276ee9c6" providerId="ADAL" clId="{9DC5B4A8-6AA4-4A02-A74E-607B4A4D45B0}" dt="2022-08-11T03:14:33.380" v="626" actId="1036"/>
          <ac:grpSpMkLst>
            <pc:docMk/>
            <pc:sldMk cId="4082135776" sldId="270"/>
            <ac:grpSpMk id="36" creationId="{F3BD6BA8-8EB8-3CF0-269B-F912949094B2}"/>
          </ac:grpSpMkLst>
        </pc:grpChg>
        <pc:picChg chg="add del mod">
          <ac:chgData name="Sudvarg, Marion" userId="2bb9b31b-5f3c-4f72-8e1f-41eb276ee9c6" providerId="ADAL" clId="{9DC5B4A8-6AA4-4A02-A74E-607B4A4D45B0}" dt="2022-08-15T22:11:19.121" v="18944" actId="478"/>
          <ac:picMkLst>
            <pc:docMk/>
            <pc:sldMk cId="4082135776" sldId="270"/>
            <ac:picMk id="6" creationId="{826E9B2D-DA8E-0187-C89E-5CF439AABAF4}"/>
          </ac:picMkLst>
        </pc:picChg>
        <pc:picChg chg="add mod">
          <ac:chgData name="Sudvarg, Marion" userId="2bb9b31b-5f3c-4f72-8e1f-41eb276ee9c6" providerId="ADAL" clId="{9DC5B4A8-6AA4-4A02-A74E-607B4A4D45B0}" dt="2022-08-11T03:14:33.380" v="626" actId="1036"/>
          <ac:picMkLst>
            <pc:docMk/>
            <pc:sldMk cId="4082135776" sldId="270"/>
            <ac:picMk id="9" creationId="{91BD736B-2515-5349-4C39-01E096C3D7EB}"/>
          </ac:picMkLst>
        </pc:pic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5" creationId="{A3B0BD5E-DA1C-ABFD-C5EA-AD4E9884B6DE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19" creationId="{1FE94DD3-E0BC-3855-B172-2D4EC14B1AE7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4" creationId="{42FADA4D-71FD-A292-EC8F-4A10B17A1729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27" creationId="{41860536-F23D-2D9B-021E-A7BFACC0FEF8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0" creationId="{0707E44A-6E41-BE7C-E9B8-089334BEFF52}"/>
          </ac:cxnSpMkLst>
        </pc:cxnChg>
        <pc:cxnChg chg="add mod">
          <ac:chgData name="Sudvarg, Marion" userId="2bb9b31b-5f3c-4f72-8e1f-41eb276ee9c6" providerId="ADAL" clId="{9DC5B4A8-6AA4-4A02-A74E-607B4A4D45B0}" dt="2022-08-11T03:12:25.171" v="493" actId="164"/>
          <ac:cxnSpMkLst>
            <pc:docMk/>
            <pc:sldMk cId="4082135776" sldId="270"/>
            <ac:cxnSpMk id="33" creationId="{97F95886-BF23-04DF-5420-42795E0CA99A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31549343" sldId="270"/>
        </pc:sldMkLst>
      </pc:sldChg>
      <pc:sldChg chg="addSp delSp modSp new mod modTransition modAnim modNotesTx">
        <pc:chgData name="Sudvarg, Marion" userId="2bb9b31b-5f3c-4f72-8e1f-41eb276ee9c6" providerId="ADAL" clId="{9DC5B4A8-6AA4-4A02-A74E-607B4A4D45B0}" dt="2022-08-15T22:48:25.603" v="21444" actId="20577"/>
        <pc:sldMkLst>
          <pc:docMk/>
          <pc:sldMk cId="1075245899" sldId="271"/>
        </pc:sldMkLst>
        <pc:spChg chg="mod">
          <ac:chgData name="Sudvarg, Marion" userId="2bb9b31b-5f3c-4f72-8e1f-41eb276ee9c6" providerId="ADAL" clId="{9DC5B4A8-6AA4-4A02-A74E-607B4A4D45B0}" dt="2022-08-12T16:09:29.177" v="14938" actId="1035"/>
          <ac:spMkLst>
            <pc:docMk/>
            <pc:sldMk cId="1075245899" sldId="271"/>
            <ac:spMk id="2" creationId="{5BBC06F0-2A63-CAE2-EF91-75F6DE6846C6}"/>
          </ac:spMkLst>
        </pc:spChg>
        <pc:spChg chg="mod">
          <ac:chgData name="Sudvarg, Marion" userId="2bb9b31b-5f3c-4f72-8e1f-41eb276ee9c6" providerId="ADAL" clId="{9DC5B4A8-6AA4-4A02-A74E-607B4A4D45B0}" dt="2022-08-15T04:01:52.724" v="18938" actId="20577"/>
          <ac:spMkLst>
            <pc:docMk/>
            <pc:sldMk cId="1075245899" sldId="271"/>
            <ac:spMk id="3" creationId="{11438B09-5FC3-3EB6-A3FC-1F9F78D4FF7E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6" creationId="{5A53A261-FE94-4350-6468-3FA7DF2BDEE2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6" creationId="{FEFA8795-CFC3-7C76-6C9C-BA89ECA6E34A}"/>
          </ac:spMkLst>
        </pc:spChg>
        <pc:spChg chg="add del mod">
          <ac:chgData name="Sudvarg, Marion" userId="2bb9b31b-5f3c-4f72-8e1f-41eb276ee9c6" providerId="ADAL" clId="{9DC5B4A8-6AA4-4A02-A74E-607B4A4D45B0}" dt="2022-08-12T02:44:47.551" v="12930"/>
          <ac:spMkLst>
            <pc:docMk/>
            <pc:sldMk cId="1075245899" sldId="271"/>
            <ac:spMk id="7" creationId="{1CDEA30F-2D59-57B0-51E9-223E599048C2}"/>
          </ac:spMkLst>
        </pc:spChg>
        <pc:spChg chg="add mod">
          <ac:chgData name="Sudvarg, Marion" userId="2bb9b31b-5f3c-4f72-8e1f-41eb276ee9c6" providerId="ADAL" clId="{9DC5B4A8-6AA4-4A02-A74E-607B4A4D45B0}" dt="2022-08-14T05:11:30.311" v="18370" actId="1076"/>
          <ac:spMkLst>
            <pc:docMk/>
            <pc:sldMk cId="1075245899" sldId="271"/>
            <ac:spMk id="7" creationId="{C6362BCC-457B-2CD0-805A-AE510BD9871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7" creationId="{CBF54C77-9469-685B-D9C8-07330D892CB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8" creationId="{45E2C43B-2692-79F9-4B34-5F77A9B53B10}"/>
          </ac:spMkLst>
        </pc:spChg>
        <pc:spChg chg="add del mod">
          <ac:chgData name="Sudvarg, Marion" userId="2bb9b31b-5f3c-4f72-8e1f-41eb276ee9c6" providerId="ADAL" clId="{9DC5B4A8-6AA4-4A02-A74E-607B4A4D45B0}" dt="2022-08-12T02:44:57.245" v="12934"/>
          <ac:spMkLst>
            <pc:docMk/>
            <pc:sldMk cId="1075245899" sldId="271"/>
            <ac:spMk id="8" creationId="{5B8E8ABD-1D5A-E34E-5188-35EDF321FAFA}"/>
          </ac:spMkLst>
        </pc:spChg>
        <pc:spChg chg="add mod">
          <ac:chgData name="Sudvarg, Marion" userId="2bb9b31b-5f3c-4f72-8e1f-41eb276ee9c6" providerId="ADAL" clId="{9DC5B4A8-6AA4-4A02-A74E-607B4A4D45B0}" dt="2022-08-14T05:11:42.028" v="18371" actId="1076"/>
          <ac:spMkLst>
            <pc:docMk/>
            <pc:sldMk cId="1075245899" sldId="271"/>
            <ac:spMk id="8" creationId="{BA076FED-7382-8A42-0EBC-C0D8E681B50B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9" creationId="{42701D28-1C6E-DFA6-6B57-6C0DC4D8C511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9" creationId="{4719C479-2A98-9057-205D-1B9E9AF57AD9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0" creationId="{0B620B8A-32D1-DC2D-EBCF-007973A79928}"/>
          </ac:spMkLst>
        </pc:spChg>
        <pc:spChg chg="add del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0" creationId="{2675E7A1-948E-579D-9A04-D4211947E9A1}"/>
          </ac:spMkLst>
        </pc:spChg>
        <pc:spChg chg="add mod">
          <ac:chgData name="Sudvarg, Marion" userId="2bb9b31b-5f3c-4f72-8e1f-41eb276ee9c6" providerId="ADAL" clId="{9DC5B4A8-6AA4-4A02-A74E-607B4A4D45B0}" dt="2022-08-14T05:13:06.139" v="18429" actId="20577"/>
          <ac:spMkLst>
            <pc:docMk/>
            <pc:sldMk cId="1075245899" sldId="271"/>
            <ac:spMk id="11" creationId="{554E67D0-CCE0-541E-4BC8-AA1F38CA520A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13" creationId="{7F06BB5F-B23F-9E87-8BCC-91D2E76D027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4" creationId="{13A9796A-8256-1EA4-25EF-868EBC412EB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5" creationId="{0C320BEC-D3BE-ECE2-A0CA-885D85FC04CA}"/>
          </ac:spMkLst>
        </pc:spChg>
        <pc:spChg chg="add mod">
          <ac:chgData name="Sudvarg, Marion" userId="2bb9b31b-5f3c-4f72-8e1f-41eb276ee9c6" providerId="ADAL" clId="{9DC5B4A8-6AA4-4A02-A74E-607B4A4D45B0}" dt="2022-08-14T05:14:12.802" v="18457" actId="14100"/>
          <ac:spMkLst>
            <pc:docMk/>
            <pc:sldMk cId="1075245899" sldId="271"/>
            <ac:spMk id="15" creationId="{36562DEA-BDB0-263C-FE12-349426B0404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6" creationId="{60F44163-A695-87F4-2D7C-40643432AC17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7" creationId="{6DA2B4A0-88F0-37DE-9F18-5585D492BC8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8" creationId="{E8B8EB80-DB26-8C35-7E6C-699A41E894D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19" creationId="{02C58ECD-2E05-A1A8-0998-8FC30EAE59E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0" creationId="{C10D400E-42B7-99AD-0D51-B2ECCDC424E6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1" creationId="{85C2BF23-91FB-CB54-39E5-03B0F46E5EC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2" creationId="{E2CADBB9-1E87-5A6B-6323-412C36AA6FD5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3" creationId="{3D5254AA-60FA-D2D5-E90F-AE56F7B4AA33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4" creationId="{622A129C-C665-01AE-D97E-98F1239A35D4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5" creationId="{3C008638-EABD-23CC-7104-B26F1AE8B69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8" creationId="{425B7DAC-E4C2-C154-4C72-70DA5E624C2A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29" creationId="{F3BE309D-4E88-BF38-DF9A-2041F1F29FA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0" creationId="{BB39D93E-B429-098B-2B94-8469B0E6194B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1" creationId="{25946D43-F5D8-3C71-B6B5-C69019041198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2" creationId="{1FD64E37-AD2B-6B66-422B-4C9235141DD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3" creationId="{102EAE5B-9A34-36A3-CD19-B2D85E8C0F5F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4" creationId="{3F67BA6B-CE01-82DA-555A-77F0026A331C}"/>
          </ac:spMkLst>
        </pc:spChg>
        <pc:spChg chg="add del mod">
          <ac:chgData name="Sudvarg, Marion" userId="2bb9b31b-5f3c-4f72-8e1f-41eb276ee9c6" providerId="ADAL" clId="{9DC5B4A8-6AA4-4A02-A74E-607B4A4D45B0}" dt="2022-08-11T03:22:43.180" v="856" actId="478"/>
          <ac:spMkLst>
            <pc:docMk/>
            <pc:sldMk cId="1075245899" sldId="271"/>
            <ac:spMk id="35" creationId="{8DB32AD3-D98C-1891-A4CE-59FC10895AE1}"/>
          </ac:spMkLst>
        </pc:spChg>
        <pc:spChg chg="add mod">
          <ac:chgData name="Sudvarg, Marion" userId="2bb9b31b-5f3c-4f72-8e1f-41eb276ee9c6" providerId="ADAL" clId="{9DC5B4A8-6AA4-4A02-A74E-607B4A4D45B0}" dt="2022-08-11T03:28:46.623" v="1096" actId="164"/>
          <ac:spMkLst>
            <pc:docMk/>
            <pc:sldMk cId="1075245899" sldId="271"/>
            <ac:spMk id="38" creationId="{BA2A854A-D327-623A-292A-EEBE1E72092C}"/>
          </ac:spMkLst>
        </pc:spChg>
        <pc:spChg chg="mod topLvl">
          <ac:chgData name="Sudvarg, Marion" userId="2bb9b31b-5f3c-4f72-8e1f-41eb276ee9c6" providerId="ADAL" clId="{9DC5B4A8-6AA4-4A02-A74E-607B4A4D45B0}" dt="2022-08-11T03:31:51.173" v="1245" actId="20577"/>
          <ac:spMkLst>
            <pc:docMk/>
            <pc:sldMk cId="1075245899" sldId="271"/>
            <ac:spMk id="54" creationId="{F4B60F8A-AF1C-ED1A-3A42-E09BB21318DC}"/>
          </ac:spMkLst>
        </pc:spChg>
        <pc:spChg chg="add mo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4" creationId="{62CEC800-5722-6492-D4E7-B7B0B1DAA6B9}"/>
          </ac:spMkLst>
        </pc:spChg>
        <pc:spChg chg="add mod ord">
          <ac:chgData name="Sudvarg, Marion" userId="2bb9b31b-5f3c-4f72-8e1f-41eb276ee9c6" providerId="ADAL" clId="{9DC5B4A8-6AA4-4A02-A74E-607B4A4D45B0}" dt="2022-08-12T16:09:36.780" v="14942" actId="1035"/>
          <ac:spMkLst>
            <pc:docMk/>
            <pc:sldMk cId="1075245899" sldId="271"/>
            <ac:spMk id="75" creationId="{3283F8C6-91F9-DC13-E39C-5DC554E7907C}"/>
          </ac:spMkLst>
        </pc:s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52" creationId="{58788D74-417E-6243-CB00-D6A840CCED12}"/>
          </ac:grpSpMkLst>
        </pc:grpChg>
        <pc:grpChg chg="add del mod">
          <ac:chgData name="Sudvarg, Marion" userId="2bb9b31b-5f3c-4f72-8e1f-41eb276ee9c6" providerId="ADAL" clId="{9DC5B4A8-6AA4-4A02-A74E-607B4A4D45B0}" dt="2022-08-11T03:31:13.466" v="1237" actId="165"/>
          <ac:grpSpMkLst>
            <pc:docMk/>
            <pc:sldMk cId="1075245899" sldId="271"/>
            <ac:grpSpMk id="53" creationId="{18187E8E-26AF-31D0-9621-9EF47BFCBC48}"/>
          </ac:grpSpMkLst>
        </pc:grpChg>
        <pc:grpChg chg="add del mod">
          <ac:chgData name="Sudvarg, Marion" userId="2bb9b31b-5f3c-4f72-8e1f-41eb276ee9c6" providerId="ADAL" clId="{9DC5B4A8-6AA4-4A02-A74E-607B4A4D45B0}" dt="2022-08-11T03:31:24.070" v="1241" actId="165"/>
          <ac:grpSpMkLst>
            <pc:docMk/>
            <pc:sldMk cId="1075245899" sldId="271"/>
            <ac:grpSpMk id="64" creationId="{D0969B91-73DB-CCE4-BBA1-B1E8DC501F66}"/>
          </ac:grpSpMkLst>
        </pc:grpChg>
        <pc:grpChg chg="add mod">
          <ac:chgData name="Sudvarg, Marion" userId="2bb9b31b-5f3c-4f72-8e1f-41eb276ee9c6" providerId="ADAL" clId="{9DC5B4A8-6AA4-4A02-A74E-607B4A4D45B0}" dt="2022-08-12T16:09:36.780" v="14942" actId="1035"/>
          <ac:grpSpMkLst>
            <pc:docMk/>
            <pc:sldMk cId="1075245899" sldId="271"/>
            <ac:grpSpMk id="65" creationId="{DF755EAE-5ECB-E6C4-30AB-55277425097E}"/>
          </ac:grpSpMkLst>
        </pc:grpChg>
        <pc:picChg chg="add mod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2" creationId="{F0863326-27DA-A96D-EB22-B8CECC5AAB61}"/>
          </ac:picMkLst>
        </pc:picChg>
        <pc:picChg chg="add mod or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14" creationId="{5670D99E-BDD4-4D6A-C6FA-DC0F0EA98C49}"/>
          </ac:picMkLst>
        </pc:picChg>
        <pc:picChg chg="add mod modCrop">
          <ac:chgData name="Sudvarg, Marion" userId="2bb9b31b-5f3c-4f72-8e1f-41eb276ee9c6" providerId="ADAL" clId="{9DC5B4A8-6AA4-4A02-A74E-607B4A4D45B0}" dt="2022-08-12T16:09:36.780" v="14942" actId="1035"/>
          <ac:picMkLst>
            <pc:docMk/>
            <pc:sldMk cId="1075245899" sldId="271"/>
            <ac:picMk id="37" creationId="{BDC734E4-F2FE-D2FC-2231-62F7A28D954C}"/>
          </ac:picMkLst>
        </pc:pic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1" creationId="{F6DD967E-B37D-2F97-7982-3F3B8D34D30E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2" creationId="{63A67A2F-CE45-B1B8-022A-FCB7DEACD272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13" creationId="{B5CD49F1-62C2-DD6A-09DE-2094D59AA6B6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6" creationId="{244ADED7-2295-9897-B291-869A9C05BCB3}"/>
          </ac:cxnSpMkLst>
        </pc:cxnChg>
        <pc:cxnChg chg="add del mod">
          <ac:chgData name="Sudvarg, Marion" userId="2bb9b31b-5f3c-4f72-8e1f-41eb276ee9c6" providerId="ADAL" clId="{9DC5B4A8-6AA4-4A02-A74E-607B4A4D45B0}" dt="2022-08-11T03:22:43.180" v="856" actId="478"/>
          <ac:cxnSpMkLst>
            <pc:docMk/>
            <pc:sldMk cId="1075245899" sldId="271"/>
            <ac:cxnSpMk id="27" creationId="{FB02D4C3-68E1-B8F1-9C59-506889365E6C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0" creationId="{5D6902DB-C677-4B7A-F61B-76C296400FD7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2" creationId="{DDEA9D13-A974-1329-DBBC-9CD713BBCC3F}"/>
          </ac:cxnSpMkLst>
        </pc:cxnChg>
        <pc:cxnChg chg="add mod">
          <ac:chgData name="Sudvarg, Marion" userId="2bb9b31b-5f3c-4f72-8e1f-41eb276ee9c6" providerId="ADAL" clId="{9DC5B4A8-6AA4-4A02-A74E-607B4A4D45B0}" dt="2022-08-11T03:28:46.623" v="1096" actId="164"/>
          <ac:cxnSpMkLst>
            <pc:docMk/>
            <pc:sldMk cId="1075245899" sldId="271"/>
            <ac:cxnSpMk id="43" creationId="{591F28B2-C704-59CD-740D-965F02484A26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5" creationId="{88295B7A-A057-0464-5837-651464CD1D58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6" creationId="{2911FFAE-A9C1-B2A5-9ED0-884AFA0414E5}"/>
          </ac:cxnSpMkLst>
        </pc:cxnChg>
        <pc:cxnChg chg="mod topLvl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57" creationId="{3FE4B967-66BF-016A-74AF-7B5F8C252695}"/>
          </ac:cxnSpMkLst>
        </pc:cxnChg>
        <pc:cxnChg chg="add mod">
          <ac:chgData name="Sudvarg, Marion" userId="2bb9b31b-5f3c-4f72-8e1f-41eb276ee9c6" providerId="ADAL" clId="{9DC5B4A8-6AA4-4A02-A74E-607B4A4D45B0}" dt="2022-08-11T03:31:30.312" v="1242" actId="164"/>
          <ac:cxnSpMkLst>
            <pc:docMk/>
            <pc:sldMk cId="1075245899" sldId="271"/>
            <ac:cxnSpMk id="61" creationId="{701F5B40-6663-F767-3526-33360E7A4A23}"/>
          </ac:cxnSpMkLst>
        </pc:cxnChg>
        <pc:cxnChg chg="add del mod">
          <ac:chgData name="Sudvarg, Marion" userId="2bb9b31b-5f3c-4f72-8e1f-41eb276ee9c6" providerId="ADAL" clId="{9DC5B4A8-6AA4-4A02-A74E-607B4A4D45B0}" dt="2022-08-11T03:37:57.724" v="1808" actId="478"/>
          <ac:cxnSpMkLst>
            <pc:docMk/>
            <pc:sldMk cId="1075245899" sldId="271"/>
            <ac:cxnSpMk id="67" creationId="{CFFA3E4D-65F7-A5B3-B6C5-8E516EF55725}"/>
          </ac:cxnSpMkLst>
        </pc:cxnChg>
        <pc:cxnChg chg="add del mod">
          <ac:chgData name="Sudvarg, Marion" userId="2bb9b31b-5f3c-4f72-8e1f-41eb276ee9c6" providerId="ADAL" clId="{9DC5B4A8-6AA4-4A02-A74E-607B4A4D45B0}" dt="2022-08-11T03:37:58.482" v="1809" actId="478"/>
          <ac:cxnSpMkLst>
            <pc:docMk/>
            <pc:sldMk cId="1075245899" sldId="271"/>
            <ac:cxnSpMk id="68" creationId="{3554917D-59D4-1DC7-BD14-4CFBA90F8927}"/>
          </ac:cxnSpMkLst>
        </pc:cxnChg>
        <pc:cxnChg chg="add del mod">
          <ac:chgData name="Sudvarg, Marion" userId="2bb9b31b-5f3c-4f72-8e1f-41eb276ee9c6" providerId="ADAL" clId="{9DC5B4A8-6AA4-4A02-A74E-607B4A4D45B0}" dt="2022-08-11T03:38:00.180" v="1811" actId="478"/>
          <ac:cxnSpMkLst>
            <pc:docMk/>
            <pc:sldMk cId="1075245899" sldId="271"/>
            <ac:cxnSpMk id="70" creationId="{61476F35-B8DB-FEDC-4C6F-1D503DF3682C}"/>
          </ac:cxnSpMkLst>
        </pc:cxnChg>
        <pc:cxnChg chg="add del mod">
          <ac:chgData name="Sudvarg, Marion" userId="2bb9b31b-5f3c-4f72-8e1f-41eb276ee9c6" providerId="ADAL" clId="{9DC5B4A8-6AA4-4A02-A74E-607B4A4D45B0}" dt="2022-08-11T03:37:59.300" v="1810" actId="478"/>
          <ac:cxnSpMkLst>
            <pc:docMk/>
            <pc:sldMk cId="1075245899" sldId="271"/>
            <ac:cxnSpMk id="71" creationId="{0D5BC0F7-7852-EBB2-1950-AA985C03665F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8033850" sldId="272"/>
        </pc:sldMkLst>
      </pc:sldChg>
      <pc:sldChg chg="modSp new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1876395593" sldId="272"/>
        </pc:sldMkLst>
        <pc:spChg chg="mod">
          <ac:chgData name="Sudvarg, Marion" userId="2bb9b31b-5f3c-4f72-8e1f-41eb276ee9c6" providerId="ADAL" clId="{9DC5B4A8-6AA4-4A02-A74E-607B4A4D45B0}" dt="2022-08-12T18:23:28.229" v="16069" actId="20577"/>
          <ac:spMkLst>
            <pc:docMk/>
            <pc:sldMk cId="1876395593" sldId="272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2T03:07:53.847" v="13146" actId="27636"/>
          <ac:spMkLst>
            <pc:docMk/>
            <pc:sldMk cId="1876395593" sldId="272"/>
            <ac:spMk id="3" creationId="{AB1C7130-2B7F-FDC7-EC2F-924101282B3D}"/>
          </ac:spMkLst>
        </pc:spChg>
      </pc:sldChg>
      <pc:sldChg chg="modSp new mod ord modTransition modNotesTx">
        <pc:chgData name="Sudvarg, Marion" userId="2bb9b31b-5f3c-4f72-8e1f-41eb276ee9c6" providerId="ADAL" clId="{9DC5B4A8-6AA4-4A02-A74E-607B4A4D45B0}" dt="2022-08-15T22:59:55.117" v="24190" actId="20577"/>
        <pc:sldMkLst>
          <pc:docMk/>
          <pc:sldMk cId="1327718651" sldId="273"/>
        </pc:sldMkLst>
        <pc:spChg chg="mod">
          <ac:chgData name="Sudvarg, Marion" userId="2bb9b31b-5f3c-4f72-8e1f-41eb276ee9c6" providerId="ADAL" clId="{9DC5B4A8-6AA4-4A02-A74E-607B4A4D45B0}" dt="2022-08-12T18:54:54.029" v="16779" actId="20577"/>
          <ac:spMkLst>
            <pc:docMk/>
            <pc:sldMk cId="1327718651" sldId="273"/>
            <ac:spMk id="2" creationId="{BF2EAE2D-07E1-E1D1-FD08-FF1399182FA1}"/>
          </ac:spMkLst>
        </pc:spChg>
        <pc:spChg chg="mod">
          <ac:chgData name="Sudvarg, Marion" userId="2bb9b31b-5f3c-4f72-8e1f-41eb276ee9c6" providerId="ADAL" clId="{9DC5B4A8-6AA4-4A02-A74E-607B4A4D45B0}" dt="2022-08-15T22:58:30.998" v="23895" actId="20577"/>
          <ac:spMkLst>
            <pc:docMk/>
            <pc:sldMk cId="1327718651" sldId="273"/>
            <ac:spMk id="3" creationId="{9E6A4C4A-757F-9BD2-F4D0-B983F75365A0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136398918" sldId="273"/>
        </pc:sldMkLst>
      </pc:sldChg>
      <pc:sldChg chg="modSp new del mod">
        <pc:chgData name="Sudvarg, Marion" userId="2bb9b31b-5f3c-4f72-8e1f-41eb276ee9c6" providerId="ADAL" clId="{9DC5B4A8-6AA4-4A02-A74E-607B4A4D45B0}" dt="2022-08-11T05:31:41.568" v="3034" actId="47"/>
        <pc:sldMkLst>
          <pc:docMk/>
          <pc:sldMk cId="2825963516" sldId="274"/>
        </pc:sldMkLst>
        <pc:spChg chg="mod">
          <ac:chgData name="Sudvarg, Marion" userId="2bb9b31b-5f3c-4f72-8e1f-41eb276ee9c6" providerId="ADAL" clId="{9DC5B4A8-6AA4-4A02-A74E-607B4A4D45B0}" dt="2022-08-11T03:47:05.333" v="1996" actId="20577"/>
          <ac:spMkLst>
            <pc:docMk/>
            <pc:sldMk cId="2825963516" sldId="274"/>
            <ac:spMk id="2" creationId="{A39B8A3E-E7D2-BD8B-87B5-C23929DDB9E5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43601439" sldId="274"/>
        </pc:sldMkLst>
      </pc:sldChg>
      <pc:sldChg chg="addSp delSp 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70771294" sldId="275"/>
        </pc:sldMkLst>
        <pc:spChg chg="mod">
          <ac:chgData name="Sudvarg, Marion" userId="2bb9b31b-5f3c-4f72-8e1f-41eb276ee9c6" providerId="ADAL" clId="{9DC5B4A8-6AA4-4A02-A74E-607B4A4D45B0}" dt="2022-08-11T05:42:56.733" v="3543"/>
          <ac:spMkLst>
            <pc:docMk/>
            <pc:sldMk cId="970771294" sldId="275"/>
            <ac:spMk id="2" creationId="{40356AC4-78F0-1B18-7F0D-1ACCCF661FA8}"/>
          </ac:spMkLst>
        </pc:spChg>
        <pc:spChg chg="mod">
          <ac:chgData name="Sudvarg, Marion" userId="2bb9b31b-5f3c-4f72-8e1f-41eb276ee9c6" providerId="ADAL" clId="{9DC5B4A8-6AA4-4A02-A74E-607B4A4D45B0}" dt="2022-08-11T05:58:39.082" v="4344" actId="20577"/>
          <ac:spMkLst>
            <pc:docMk/>
            <pc:sldMk cId="970771294" sldId="275"/>
            <ac:spMk id="3" creationId="{4DFC8FE0-5259-35F7-5336-38588BC663E4}"/>
          </ac:spMkLst>
        </pc:spChg>
        <pc:picChg chg="add del mod">
          <ac:chgData name="Sudvarg, Marion" userId="2bb9b31b-5f3c-4f72-8e1f-41eb276ee9c6" providerId="ADAL" clId="{9DC5B4A8-6AA4-4A02-A74E-607B4A4D45B0}" dt="2022-08-11T05:43:17.015" v="3548"/>
          <ac:picMkLst>
            <pc:docMk/>
            <pc:sldMk cId="970771294" sldId="275"/>
            <ac:picMk id="7" creationId="{919E4E6C-275B-175B-7690-3B09CA909E2F}"/>
          </ac:picMkLst>
        </pc:picChg>
      </pc:sldChg>
      <pc:sldChg chg="modSp new mod ord modTransition modNotesTx">
        <pc:chgData name="Sudvarg, Marion" userId="2bb9b31b-5f3c-4f72-8e1f-41eb276ee9c6" providerId="ADAL" clId="{9DC5B4A8-6AA4-4A02-A74E-607B4A4D45B0}" dt="2022-08-15T22:52:38.428" v="22606" actId="6549"/>
        <pc:sldMkLst>
          <pc:docMk/>
          <pc:sldMk cId="1995796561" sldId="276"/>
        </pc:sldMkLst>
        <pc:spChg chg="mod">
          <ac:chgData name="Sudvarg, Marion" userId="2bb9b31b-5f3c-4f72-8e1f-41eb276ee9c6" providerId="ADAL" clId="{9DC5B4A8-6AA4-4A02-A74E-607B4A4D45B0}" dt="2022-08-11T11:15:13.714" v="7480" actId="1036"/>
          <ac:spMkLst>
            <pc:docMk/>
            <pc:sldMk cId="1995796561" sldId="276"/>
            <ac:spMk id="2" creationId="{3D0A6338-6B44-A8B9-63E8-A92DB23C7008}"/>
          </ac:spMkLst>
        </pc:spChg>
        <pc:spChg chg="mod">
          <ac:chgData name="Sudvarg, Marion" userId="2bb9b31b-5f3c-4f72-8e1f-41eb276ee9c6" providerId="ADAL" clId="{9DC5B4A8-6AA4-4A02-A74E-607B4A4D45B0}" dt="2022-08-14T16:38:27.093" v="18716" actId="20577"/>
          <ac:spMkLst>
            <pc:docMk/>
            <pc:sldMk cId="1995796561" sldId="276"/>
            <ac:spMk id="3" creationId="{4B57DB40-B125-D992-66E5-8D02888C3B7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456189561" sldId="276"/>
        </pc:sldMkLst>
      </pc:sldChg>
      <pc:sldChg chg="modSp new mod ord modTransition modNotesTx">
        <pc:chgData name="Sudvarg, Marion" userId="2bb9b31b-5f3c-4f72-8e1f-41eb276ee9c6" providerId="ADAL" clId="{9DC5B4A8-6AA4-4A02-A74E-607B4A4D45B0}" dt="2022-08-15T22:56:11.406" v="23765" actId="20577"/>
        <pc:sldMkLst>
          <pc:docMk/>
          <pc:sldMk cId="3236878862" sldId="277"/>
        </pc:sldMkLst>
        <pc:spChg chg="mod">
          <ac:chgData name="Sudvarg, Marion" userId="2bb9b31b-5f3c-4f72-8e1f-41eb276ee9c6" providerId="ADAL" clId="{9DC5B4A8-6AA4-4A02-A74E-607B4A4D45B0}" dt="2022-08-11T11:15:27.807" v="7485" actId="1035"/>
          <ac:spMkLst>
            <pc:docMk/>
            <pc:sldMk cId="3236878862" sldId="277"/>
            <ac:spMk id="2" creationId="{7232C76D-A490-3534-316B-7D6C1CA914F3}"/>
          </ac:spMkLst>
        </pc:spChg>
        <pc:spChg chg="mod">
          <ac:chgData name="Sudvarg, Marion" userId="2bb9b31b-5f3c-4f72-8e1f-41eb276ee9c6" providerId="ADAL" clId="{9DC5B4A8-6AA4-4A02-A74E-607B4A4D45B0}" dt="2022-08-14T16:43:54.855" v="18931" actId="20577"/>
          <ac:spMkLst>
            <pc:docMk/>
            <pc:sldMk cId="3236878862" sldId="277"/>
            <ac:spMk id="3" creationId="{76B53EE6-BB63-C94B-A7E7-CA81DBBC0AE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89021694" sldId="27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21596001" sldId="278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9:02.373" v="26706" actId="20577"/>
        <pc:sldMkLst>
          <pc:docMk/>
          <pc:sldMk cId="3718108160" sldId="278"/>
        </pc:sldMkLst>
        <pc:spChg chg="mod">
          <ac:chgData name="Sudvarg, Marion" userId="2bb9b31b-5f3c-4f72-8e1f-41eb276ee9c6" providerId="ADAL" clId="{9DC5B4A8-6AA4-4A02-A74E-607B4A4D45B0}" dt="2022-08-12T16:12:28.486" v="15025" actId="20577"/>
          <ac:spMkLst>
            <pc:docMk/>
            <pc:sldMk cId="3718108160" sldId="278"/>
            <ac:spMk id="2" creationId="{5C32304B-430E-E865-51C1-B827870A169E}"/>
          </ac:spMkLst>
        </pc:spChg>
        <pc:spChg chg="mod">
          <ac:chgData name="Sudvarg, Marion" userId="2bb9b31b-5f3c-4f72-8e1f-41eb276ee9c6" providerId="ADAL" clId="{9DC5B4A8-6AA4-4A02-A74E-607B4A4D45B0}" dt="2022-08-15T23:08:28.644" v="26469" actId="20577"/>
          <ac:spMkLst>
            <pc:docMk/>
            <pc:sldMk cId="3718108160" sldId="278"/>
            <ac:spMk id="3" creationId="{D14FDF28-914C-CA49-7A05-4C6A12B0446F}"/>
          </ac:spMkLst>
        </pc:spChg>
      </pc:sldChg>
      <pc:sldChg chg="modSp new del mod">
        <pc:chgData name="Sudvarg, Marion" userId="2bb9b31b-5f3c-4f72-8e1f-41eb276ee9c6" providerId="ADAL" clId="{9DC5B4A8-6AA4-4A02-A74E-607B4A4D45B0}" dt="2022-08-11T10:49:03.969" v="6107" actId="47"/>
        <pc:sldMkLst>
          <pc:docMk/>
          <pc:sldMk cId="1837943088" sldId="279"/>
        </pc:sldMkLst>
        <pc:spChg chg="mod">
          <ac:chgData name="Sudvarg, Marion" userId="2bb9b31b-5f3c-4f72-8e1f-41eb276ee9c6" providerId="ADAL" clId="{9DC5B4A8-6AA4-4A02-A74E-607B4A4D45B0}" dt="2022-08-11T03:48:10.695" v="2087" actId="20577"/>
          <ac:spMkLst>
            <pc:docMk/>
            <pc:sldMk cId="1837943088" sldId="279"/>
            <ac:spMk id="2" creationId="{92D384BB-F4AC-BCF6-1471-F073B075358F}"/>
          </ac:spMkLst>
        </pc:spChg>
      </pc:sldChg>
      <pc:sldChg chg="addSp delSp modSp new mod modTransition modClrScheme modAnim chgLayout modNotesTx">
        <pc:chgData name="Sudvarg, Marion" userId="2bb9b31b-5f3c-4f72-8e1f-41eb276ee9c6" providerId="ADAL" clId="{9DC5B4A8-6AA4-4A02-A74E-607B4A4D45B0}" dt="2022-08-15T23:13:45.115" v="28124" actId="20577"/>
        <pc:sldMkLst>
          <pc:docMk/>
          <pc:sldMk cId="1893613206" sldId="280"/>
        </pc:sldMkLst>
        <pc:spChg chg="mod">
          <ac:chgData name="Sudvarg, Marion" userId="2bb9b31b-5f3c-4f72-8e1f-41eb276ee9c6" providerId="ADAL" clId="{9DC5B4A8-6AA4-4A02-A74E-607B4A4D45B0}" dt="2022-08-11T11:13:53.735" v="7448" actId="1035"/>
          <ac:spMkLst>
            <pc:docMk/>
            <pc:sldMk cId="1893613206" sldId="280"/>
            <ac:spMk id="2" creationId="{91632A20-AD19-185A-CE65-23F9BD2C8B99}"/>
          </ac:spMkLst>
        </pc:spChg>
        <pc:spChg chg="del mod">
          <ac:chgData name="Sudvarg, Marion" userId="2bb9b31b-5f3c-4f72-8e1f-41eb276ee9c6" providerId="ADAL" clId="{9DC5B4A8-6AA4-4A02-A74E-607B4A4D45B0}" dt="2022-08-12T03:55:55.759" v="14445" actId="478"/>
          <ac:spMkLst>
            <pc:docMk/>
            <pc:sldMk cId="1893613206" sldId="280"/>
            <ac:spMk id="3" creationId="{7F227EC6-FF5A-02BA-222D-8229FEBF4467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4" creationId="{CDBDE4D5-3C75-3ABA-132A-76EBE93A8451}"/>
          </ac:spMkLst>
        </pc:spChg>
        <pc:spChg chg="mod">
          <ac:chgData name="Sudvarg, Marion" userId="2bb9b31b-5f3c-4f72-8e1f-41eb276ee9c6" providerId="ADAL" clId="{9DC5B4A8-6AA4-4A02-A74E-607B4A4D45B0}" dt="2022-08-11T11:13:46.772" v="7441" actId="26606"/>
          <ac:spMkLst>
            <pc:docMk/>
            <pc:sldMk cId="1893613206" sldId="280"/>
            <ac:spMk id="5" creationId="{DF62FFAE-965C-06A6-D518-4FC4977F68AA}"/>
          </ac:spMkLst>
        </pc:spChg>
        <pc:spChg chg="add del mod">
          <ac:chgData name="Sudvarg, Marion" userId="2bb9b31b-5f3c-4f72-8e1f-41eb276ee9c6" providerId="ADAL" clId="{9DC5B4A8-6AA4-4A02-A74E-607B4A4D45B0}" dt="2022-08-12T03:55:58.804" v="14446" actId="478"/>
          <ac:spMkLst>
            <pc:docMk/>
            <pc:sldMk cId="1893613206" sldId="280"/>
            <ac:spMk id="8" creationId="{0AA6E543-7794-0ECD-814C-43D288C6A632}"/>
          </ac:spMkLst>
        </pc:spChg>
        <pc:spChg chg="add mod">
          <ac:chgData name="Sudvarg, Marion" userId="2bb9b31b-5f3c-4f72-8e1f-41eb276ee9c6" providerId="ADAL" clId="{9DC5B4A8-6AA4-4A02-A74E-607B4A4D45B0}" dt="2022-08-12T16:03:00.901" v="14846" actId="121"/>
          <ac:spMkLst>
            <pc:docMk/>
            <pc:sldMk cId="1893613206" sldId="280"/>
            <ac:spMk id="9" creationId="{C8F877BE-189E-E3D7-1F66-BFEAC7FD64B3}"/>
          </ac:spMkLst>
        </pc:spChg>
        <pc:spChg chg="add mod">
          <ac:chgData name="Sudvarg, Marion" userId="2bb9b31b-5f3c-4f72-8e1f-41eb276ee9c6" providerId="ADAL" clId="{9DC5B4A8-6AA4-4A02-A74E-607B4A4D45B0}" dt="2022-08-12T16:03:13.579" v="14851" actId="1076"/>
          <ac:spMkLst>
            <pc:docMk/>
            <pc:sldMk cId="1893613206" sldId="280"/>
            <ac:spMk id="10" creationId="{F8980CFB-F94A-E0F7-8096-55096E0416DE}"/>
          </ac:spMkLst>
        </pc:spChg>
        <pc:spChg chg="add mod">
          <ac:chgData name="Sudvarg, Marion" userId="2bb9b31b-5f3c-4f72-8e1f-41eb276ee9c6" providerId="ADAL" clId="{9DC5B4A8-6AA4-4A02-A74E-607B4A4D45B0}" dt="2022-08-12T16:03:04.957" v="14848" actId="120"/>
          <ac:spMkLst>
            <pc:docMk/>
            <pc:sldMk cId="1893613206" sldId="280"/>
            <ac:spMk id="11" creationId="{FBBB00AE-8644-BB07-AA36-23A79FF6D3D4}"/>
          </ac:spMkLst>
        </pc:spChg>
        <pc:spChg chg="add mod">
          <ac:chgData name="Sudvarg, Marion" userId="2bb9b31b-5f3c-4f72-8e1f-41eb276ee9c6" providerId="ADAL" clId="{9DC5B4A8-6AA4-4A02-A74E-607B4A4D45B0}" dt="2022-08-12T16:03:20.579" v="14852" actId="1076"/>
          <ac:spMkLst>
            <pc:docMk/>
            <pc:sldMk cId="1893613206" sldId="280"/>
            <ac:spMk id="12" creationId="{1D1D753F-810E-A90C-4596-AA31C3F05354}"/>
          </ac:spMkLst>
        </pc:spChg>
        <pc:spChg chg="add mod">
          <ac:chgData name="Sudvarg, Marion" userId="2bb9b31b-5f3c-4f72-8e1f-41eb276ee9c6" providerId="ADAL" clId="{9DC5B4A8-6AA4-4A02-A74E-607B4A4D45B0}" dt="2022-08-12T16:03:45.889" v="14858" actId="1076"/>
          <ac:spMkLst>
            <pc:docMk/>
            <pc:sldMk cId="1893613206" sldId="280"/>
            <ac:spMk id="13" creationId="{450E8497-74DF-D4D1-2E38-D131AA6C5B61}"/>
          </ac:spMkLst>
        </pc:spChg>
        <pc:spChg chg="add mod">
          <ac:chgData name="Sudvarg, Marion" userId="2bb9b31b-5f3c-4f72-8e1f-41eb276ee9c6" providerId="ADAL" clId="{9DC5B4A8-6AA4-4A02-A74E-607B4A4D45B0}" dt="2022-08-12T16:03:35.929" v="14854" actId="1076"/>
          <ac:spMkLst>
            <pc:docMk/>
            <pc:sldMk cId="1893613206" sldId="280"/>
            <ac:spMk id="14" creationId="{57CC92DA-292A-EEFD-DBF1-BED93D8BF77B}"/>
          </ac:spMkLst>
        </pc:spChg>
        <pc:spChg chg="add mod">
          <ac:chgData name="Sudvarg, Marion" userId="2bb9b31b-5f3c-4f72-8e1f-41eb276ee9c6" providerId="ADAL" clId="{9DC5B4A8-6AA4-4A02-A74E-607B4A4D45B0}" dt="2022-08-12T16:03:38.708" v="14857" actId="1035"/>
          <ac:spMkLst>
            <pc:docMk/>
            <pc:sldMk cId="1893613206" sldId="280"/>
            <ac:spMk id="15" creationId="{69DAADA6-E249-4F92-83E9-7EAF80508AE3}"/>
          </ac:spMkLst>
        </pc:spChg>
        <pc:picChg chg="add mod ord">
          <ac:chgData name="Sudvarg, Marion" userId="2bb9b31b-5f3c-4f72-8e1f-41eb276ee9c6" providerId="ADAL" clId="{9DC5B4A8-6AA4-4A02-A74E-607B4A4D45B0}" dt="2022-08-12T03:56:02.788" v="14447" actId="1076"/>
          <ac:picMkLst>
            <pc:docMk/>
            <pc:sldMk cId="1893613206" sldId="280"/>
            <ac:picMk id="7" creationId="{D3023C33-BD0E-FD22-58FC-1005CD5201C6}"/>
          </ac:picMkLst>
        </pc:pic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01:55.001" v="25008" actId="20577"/>
        <pc:sldMkLst>
          <pc:docMk/>
          <pc:sldMk cId="28445500" sldId="281"/>
        </pc:sldMkLst>
        <pc:spChg chg="mod">
          <ac:chgData name="Sudvarg, Marion" userId="2bb9b31b-5f3c-4f72-8e1f-41eb276ee9c6" providerId="ADAL" clId="{9DC5B4A8-6AA4-4A02-A74E-607B4A4D45B0}" dt="2022-08-11T11:15:42.767" v="7497" actId="1035"/>
          <ac:spMkLst>
            <pc:docMk/>
            <pc:sldMk cId="28445500" sldId="281"/>
            <ac:spMk id="2" creationId="{EB62FED2-F520-374A-F021-6FAB7B865177}"/>
          </ac:spMkLst>
        </pc:spChg>
        <pc:spChg chg="mod">
          <ac:chgData name="Sudvarg, Marion" userId="2bb9b31b-5f3c-4f72-8e1f-41eb276ee9c6" providerId="ADAL" clId="{9DC5B4A8-6AA4-4A02-A74E-607B4A4D45B0}" dt="2022-08-12T17:56:26.979" v="15746" actId="27636"/>
          <ac:spMkLst>
            <pc:docMk/>
            <pc:sldMk cId="28445500" sldId="281"/>
            <ac:spMk id="3" creationId="{B05D9D71-22E8-245A-CA11-C3435D05C66A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4" creationId="{8BA92849-F929-36FE-0E1F-C4D8AA3D40EB}"/>
          </ac:spMkLst>
        </pc:spChg>
        <pc:spChg chg="mod">
          <ac:chgData name="Sudvarg, Marion" userId="2bb9b31b-5f3c-4f72-8e1f-41eb276ee9c6" providerId="ADAL" clId="{9DC5B4A8-6AA4-4A02-A74E-607B4A4D45B0}" dt="2022-08-11T10:19:20.996" v="5025" actId="26606"/>
          <ac:spMkLst>
            <pc:docMk/>
            <pc:sldMk cId="28445500" sldId="281"/>
            <ac:spMk id="5" creationId="{B987E463-D8CB-356A-84B4-C95BD99482F5}"/>
          </ac:spMkLst>
        </pc:spChg>
        <pc:picChg chg="add mod ord">
          <ac:chgData name="Sudvarg, Marion" userId="2bb9b31b-5f3c-4f72-8e1f-41eb276ee9c6" providerId="ADAL" clId="{9DC5B4A8-6AA4-4A02-A74E-607B4A4D45B0}" dt="2022-08-12T17:55:47.558" v="15734" actId="1076"/>
          <ac:picMkLst>
            <pc:docMk/>
            <pc:sldMk cId="28445500" sldId="281"/>
            <ac:picMk id="7" creationId="{361BB4EC-BF91-3F92-4382-26668DC9C15B}"/>
          </ac:picMkLst>
        </pc:picChg>
      </pc:sldChg>
      <pc:sldChg chg="modSp new del mod ord modShow">
        <pc:chgData name="Sudvarg, Marion" userId="2bb9b31b-5f3c-4f72-8e1f-41eb276ee9c6" providerId="ADAL" clId="{9DC5B4A8-6AA4-4A02-A74E-607B4A4D45B0}" dt="2022-08-12T03:19:51.538" v="13449" actId="47"/>
        <pc:sldMkLst>
          <pc:docMk/>
          <pc:sldMk cId="405249745" sldId="282"/>
        </pc:sldMkLst>
        <pc:spChg chg="mod">
          <ac:chgData name="Sudvarg, Marion" userId="2bb9b31b-5f3c-4f72-8e1f-41eb276ee9c6" providerId="ADAL" clId="{9DC5B4A8-6AA4-4A02-A74E-607B4A4D45B0}" dt="2022-08-11T03:48:38.506" v="2133" actId="20577"/>
          <ac:spMkLst>
            <pc:docMk/>
            <pc:sldMk cId="405249745" sldId="282"/>
            <ac:spMk id="2" creationId="{C3FF006D-3818-C157-83DB-9D790AA85DF1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569286275" sldId="282"/>
        </pc:sldMkLst>
      </pc:sldChg>
      <pc:sldChg chg="addSp delSp modSp new mod modTransition modNotesTx">
        <pc:chgData name="Sudvarg, Marion" userId="2bb9b31b-5f3c-4f72-8e1f-41eb276ee9c6" providerId="ADAL" clId="{9DC5B4A8-6AA4-4A02-A74E-607B4A4D45B0}" dt="2022-08-15T23:29:24.109" v="31807" actId="20577"/>
        <pc:sldMkLst>
          <pc:docMk/>
          <pc:sldMk cId="447438854" sldId="283"/>
        </pc:sldMkLst>
        <pc:spChg chg="mod">
          <ac:chgData name="Sudvarg, Marion" userId="2bb9b31b-5f3c-4f72-8e1f-41eb276ee9c6" providerId="ADAL" clId="{9DC5B4A8-6AA4-4A02-A74E-607B4A4D45B0}" dt="2022-08-11T12:22:39.540" v="9999" actId="1035"/>
          <ac:spMkLst>
            <pc:docMk/>
            <pc:sldMk cId="447438854" sldId="283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03:45:45.805" v="14337" actId="20577"/>
          <ac:spMkLst>
            <pc:docMk/>
            <pc:sldMk cId="447438854" sldId="283"/>
            <ac:spMk id="3" creationId="{0554BB23-E1E6-8D0C-DA76-02A597B3F955}"/>
          </ac:spMkLst>
        </pc:spChg>
        <pc:spChg chg="add del mod">
          <ac:chgData name="Sudvarg, Marion" userId="2bb9b31b-5f3c-4f72-8e1f-41eb276ee9c6" providerId="ADAL" clId="{9DC5B4A8-6AA4-4A02-A74E-607B4A4D45B0}" dt="2022-08-11T12:28:52.455" v="10057" actId="478"/>
          <ac:spMkLst>
            <pc:docMk/>
            <pc:sldMk cId="447438854" sldId="283"/>
            <ac:spMk id="12" creationId="{3CAC0410-6CAC-2199-DA3F-72BB28A0ECB9}"/>
          </ac:spMkLst>
        </pc:spChg>
        <pc:spChg chg="add del mod">
          <ac:chgData name="Sudvarg, Marion" userId="2bb9b31b-5f3c-4f72-8e1f-41eb276ee9c6" providerId="ADAL" clId="{9DC5B4A8-6AA4-4A02-A74E-607B4A4D45B0}" dt="2022-08-11T12:29:04.823" v="10060" actId="478"/>
          <ac:spMkLst>
            <pc:docMk/>
            <pc:sldMk cId="447438854" sldId="283"/>
            <ac:spMk id="13" creationId="{3396A3B7-81BD-4621-375F-15119F24EBEF}"/>
          </ac:spMkLst>
        </pc:spChg>
        <pc:spChg chg="add mod">
          <ac:chgData name="Sudvarg, Marion" userId="2bb9b31b-5f3c-4f72-8e1f-41eb276ee9c6" providerId="ADAL" clId="{9DC5B4A8-6AA4-4A02-A74E-607B4A4D45B0}" dt="2022-08-12T03:44:52.554" v="14308" actId="1036"/>
          <ac:spMkLst>
            <pc:docMk/>
            <pc:sldMk cId="447438854" sldId="283"/>
            <ac:spMk id="14" creationId="{6F30D602-17B2-FF46-7872-75286E38CD1D}"/>
          </ac:spMkLst>
        </pc:spChg>
        <pc:spChg chg="add del mod">
          <ac:chgData name="Sudvarg, Marion" userId="2bb9b31b-5f3c-4f72-8e1f-41eb276ee9c6" providerId="ADAL" clId="{9DC5B4A8-6AA4-4A02-A74E-607B4A4D45B0}" dt="2022-08-11T12:29:58.274" v="10113" actId="478"/>
          <ac:spMkLst>
            <pc:docMk/>
            <pc:sldMk cId="447438854" sldId="283"/>
            <ac:spMk id="15" creationId="{060DFF79-F5EE-2ABF-FB02-3E189205F96A}"/>
          </ac:spMkLst>
        </pc:spChg>
        <pc:spChg chg="add mod topLvl">
          <ac:chgData name="Sudvarg, Marion" userId="2bb9b31b-5f3c-4f72-8e1f-41eb276ee9c6" providerId="ADAL" clId="{9DC5B4A8-6AA4-4A02-A74E-607B4A4D45B0}" dt="2022-08-12T03:44:42.262" v="14300" actId="164"/>
          <ac:spMkLst>
            <pc:docMk/>
            <pc:sldMk cId="447438854" sldId="283"/>
            <ac:spMk id="16" creationId="{66EF2F9A-16DF-1510-4E44-7779C432F2C7}"/>
          </ac:spMkLst>
        </pc:spChg>
        <pc:spChg chg="add mod topLvl">
          <ac:chgData name="Sudvarg, Marion" userId="2bb9b31b-5f3c-4f72-8e1f-41eb276ee9c6" providerId="ADAL" clId="{9DC5B4A8-6AA4-4A02-A74E-607B4A4D45B0}" dt="2022-08-12T03:44:33.999" v="14299" actId="164"/>
          <ac:spMkLst>
            <pc:docMk/>
            <pc:sldMk cId="447438854" sldId="283"/>
            <ac:spMk id="17" creationId="{8758B628-52DD-BF97-3B2F-00EE4FE8A69E}"/>
          </ac:spMkLst>
        </pc:spChg>
        <pc:grpChg chg="add del mod">
          <ac:chgData name="Sudvarg, Marion" userId="2bb9b31b-5f3c-4f72-8e1f-41eb276ee9c6" providerId="ADAL" clId="{9DC5B4A8-6AA4-4A02-A74E-607B4A4D45B0}" dt="2022-08-12T03:43:00.600" v="14290" actId="165"/>
          <ac:grpSpMkLst>
            <pc:docMk/>
            <pc:sldMk cId="447438854" sldId="283"/>
            <ac:grpSpMk id="10" creationId="{30F9FAD5-12CE-5C15-459C-335EEA5EF894}"/>
          </ac:grpSpMkLst>
        </pc:grpChg>
        <pc:grpChg chg="add del mod">
          <ac:chgData name="Sudvarg, Marion" userId="2bb9b31b-5f3c-4f72-8e1f-41eb276ee9c6" providerId="ADAL" clId="{9DC5B4A8-6AA4-4A02-A74E-607B4A4D45B0}" dt="2022-08-12T03:43:03.854" v="14291" actId="165"/>
          <ac:grpSpMkLst>
            <pc:docMk/>
            <pc:sldMk cId="447438854" sldId="283"/>
            <ac:grpSpMk id="12" creationId="{04E64EE6-8BFB-1BF1-5DCE-353E7928055D}"/>
          </ac:grpSpMkLst>
        </pc:grpChg>
        <pc:grpChg chg="add mod">
          <ac:chgData name="Sudvarg, Marion" userId="2bb9b31b-5f3c-4f72-8e1f-41eb276ee9c6" providerId="ADAL" clId="{9DC5B4A8-6AA4-4A02-A74E-607B4A4D45B0}" dt="2022-08-12T03:44:33.999" v="14299" actId="164"/>
          <ac:grpSpMkLst>
            <pc:docMk/>
            <pc:sldMk cId="447438854" sldId="283"/>
            <ac:grpSpMk id="13" creationId="{5B5D184D-33E0-6E90-ADD3-8411664358B5}"/>
          </ac:grpSpMkLst>
        </pc:grpChg>
        <pc:grpChg chg="add mod">
          <ac:chgData name="Sudvarg, Marion" userId="2bb9b31b-5f3c-4f72-8e1f-41eb276ee9c6" providerId="ADAL" clId="{9DC5B4A8-6AA4-4A02-A74E-607B4A4D45B0}" dt="2022-08-12T03:44:42.262" v="14300" actId="164"/>
          <ac:grpSpMkLst>
            <pc:docMk/>
            <pc:sldMk cId="447438854" sldId="283"/>
            <ac:grpSpMk id="15" creationId="{01B5F83F-4596-5951-91F5-5A58E5970E1F}"/>
          </ac:grpSpMkLst>
        </pc:grpChg>
        <pc:graphicFrameChg chg="add del mod">
          <ac:chgData name="Sudvarg, Marion" userId="2bb9b31b-5f3c-4f72-8e1f-41eb276ee9c6" providerId="ADAL" clId="{9DC5B4A8-6AA4-4A02-A74E-607B4A4D45B0}" dt="2022-08-11T12:27:25.113" v="10004" actId="478"/>
          <ac:graphicFrameMkLst>
            <pc:docMk/>
            <pc:sldMk cId="447438854" sldId="283"/>
            <ac:graphicFrameMk id="6" creationId="{062EB743-2253-C241-6C99-B921E791FF06}"/>
          </ac:graphicFrameMkLst>
        </pc:graphicFrameChg>
        <pc:graphicFrameChg chg="add mod">
          <ac:chgData name="Sudvarg, Marion" userId="2bb9b31b-5f3c-4f72-8e1f-41eb276ee9c6" providerId="ADAL" clId="{9DC5B4A8-6AA4-4A02-A74E-607B4A4D45B0}" dt="2022-08-12T03:37:01.202" v="14199"/>
          <ac:graphicFrameMkLst>
            <pc:docMk/>
            <pc:sldMk cId="447438854" sldId="283"/>
            <ac:graphicFrameMk id="6" creationId="{8A2E4CDE-7E87-4FBB-89EE-F37948547380}"/>
          </ac:graphicFrameMkLst>
        </pc:graphicFrameChg>
        <pc:graphicFrameChg chg="add del mod">
          <ac:chgData name="Sudvarg, Marion" userId="2bb9b31b-5f3c-4f72-8e1f-41eb276ee9c6" providerId="ADAL" clId="{9DC5B4A8-6AA4-4A02-A74E-607B4A4D45B0}" dt="2022-08-11T12:27:25.775" v="10005" actId="478"/>
          <ac:graphicFrameMkLst>
            <pc:docMk/>
            <pc:sldMk cId="447438854" sldId="283"/>
            <ac:graphicFrameMk id="7" creationId="{A53A5019-CD22-D418-365A-4728DAB9CDD0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33.999" v="14299" actId="164"/>
          <ac:graphicFrameMkLst>
            <pc:docMk/>
            <pc:sldMk cId="447438854" sldId="283"/>
            <ac:graphicFrameMk id="7" creationId="{B7A62E1A-BC0C-4790-B639-31CE2E1E210F}"/>
          </ac:graphicFrameMkLst>
        </pc:graphicFrameChg>
        <pc:graphicFrameChg chg="add mod topLvl">
          <ac:chgData name="Sudvarg, Marion" userId="2bb9b31b-5f3c-4f72-8e1f-41eb276ee9c6" providerId="ADAL" clId="{9DC5B4A8-6AA4-4A02-A74E-607B4A4D45B0}" dt="2022-08-12T03:44:42.262" v="14300" actId="164"/>
          <ac:graphicFrameMkLst>
            <pc:docMk/>
            <pc:sldMk cId="447438854" sldId="283"/>
            <ac:graphicFrameMk id="8" creationId="{8A2E4CDE-7E87-4FBB-89EE-F37948547380}"/>
          </ac:graphicFrameMkLst>
        </pc:graphicFrameChg>
        <pc:picChg chg="add del mod">
          <ac:chgData name="Sudvarg, Marion" userId="2bb9b31b-5f3c-4f72-8e1f-41eb276ee9c6" providerId="ADAL" clId="{9DC5B4A8-6AA4-4A02-A74E-607B4A4D45B0}" dt="2022-08-12T03:37:20.463" v="14205" actId="478"/>
          <ac:picMkLst>
            <pc:docMk/>
            <pc:sldMk cId="447438854" sldId="283"/>
            <ac:picMk id="9" creationId="{0D56DBF0-862C-4851-C34B-AB6ACDD2B2E2}"/>
          </ac:picMkLst>
        </pc:picChg>
        <pc:picChg chg="add del mod">
          <ac:chgData name="Sudvarg, Marion" userId="2bb9b31b-5f3c-4f72-8e1f-41eb276ee9c6" providerId="ADAL" clId="{9DC5B4A8-6AA4-4A02-A74E-607B4A4D45B0}" dt="2022-08-12T03:37:24.641" v="14206" actId="478"/>
          <ac:picMkLst>
            <pc:docMk/>
            <pc:sldMk cId="447438854" sldId="283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75707717" sldId="283"/>
        </pc:sldMkLst>
      </pc:sldChg>
      <pc:sldChg chg="addSp delSp modSp new mod ord modTransition modClrScheme chgLayout modNotesTx">
        <pc:chgData name="Sudvarg, Marion" userId="2bb9b31b-5f3c-4f72-8e1f-41eb276ee9c6" providerId="ADAL" clId="{9DC5B4A8-6AA4-4A02-A74E-607B4A4D45B0}" dt="2022-08-15T22:49:30.125" v="21770" actId="20577"/>
        <pc:sldMkLst>
          <pc:docMk/>
          <pc:sldMk cId="2144887301" sldId="284"/>
        </pc:sldMkLst>
        <pc:spChg chg="mod">
          <ac:chgData name="Sudvarg, Marion" userId="2bb9b31b-5f3c-4f72-8e1f-41eb276ee9c6" providerId="ADAL" clId="{9DC5B4A8-6AA4-4A02-A74E-607B4A4D45B0}" dt="2022-08-11T05:58:26.904" v="4339" actId="1076"/>
          <ac:spMkLst>
            <pc:docMk/>
            <pc:sldMk cId="2144887301" sldId="284"/>
            <ac:spMk id="2" creationId="{A0C3C441-095E-6317-9BD1-3BBE446CF010}"/>
          </ac:spMkLst>
        </pc:spChg>
        <pc:spChg chg="mod">
          <ac:chgData name="Sudvarg, Marion" userId="2bb9b31b-5f3c-4f72-8e1f-41eb276ee9c6" providerId="ADAL" clId="{9DC5B4A8-6AA4-4A02-A74E-607B4A4D45B0}" dt="2022-08-11T05:49:35.112" v="3759" actId="6549"/>
          <ac:spMkLst>
            <pc:docMk/>
            <pc:sldMk cId="2144887301" sldId="284"/>
            <ac:spMk id="3" creationId="{662B9629-1CFF-BAF7-B5CA-636B8622E271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4" creationId="{268182BB-F23E-1C67-0CE2-42A1AF18AE1B}"/>
          </ac:spMkLst>
        </pc:spChg>
        <pc:spChg chg="mod">
          <ac:chgData name="Sudvarg, Marion" userId="2bb9b31b-5f3c-4f72-8e1f-41eb276ee9c6" providerId="ADAL" clId="{9DC5B4A8-6AA4-4A02-A74E-607B4A4D45B0}" dt="2022-08-11T05:45:33.974" v="3683" actId="26606"/>
          <ac:spMkLst>
            <pc:docMk/>
            <pc:sldMk cId="2144887301" sldId="284"/>
            <ac:spMk id="5" creationId="{BF41EC29-EA4F-E9BB-950E-8DA13D749CB0}"/>
          </ac:spMkLst>
        </pc:spChg>
        <pc:spChg chg="add del mod">
          <ac:chgData name="Sudvarg, Marion" userId="2bb9b31b-5f3c-4f72-8e1f-41eb276ee9c6" providerId="ADAL" clId="{9DC5B4A8-6AA4-4A02-A74E-607B4A4D45B0}" dt="2022-08-11T05:45:33.972" v="3682" actId="767"/>
          <ac:spMkLst>
            <pc:docMk/>
            <pc:sldMk cId="2144887301" sldId="284"/>
            <ac:spMk id="8" creationId="{E46759E2-FE36-B983-E0D9-EC20E5116162}"/>
          </ac:spMkLst>
        </pc:spChg>
        <pc:spChg chg="add mod">
          <ac:chgData name="Sudvarg, Marion" userId="2bb9b31b-5f3c-4f72-8e1f-41eb276ee9c6" providerId="ADAL" clId="{9DC5B4A8-6AA4-4A02-A74E-607B4A4D45B0}" dt="2022-08-11T05:46:23.181" v="3701" actId="1076"/>
          <ac:spMkLst>
            <pc:docMk/>
            <pc:sldMk cId="2144887301" sldId="284"/>
            <ac:spMk id="9" creationId="{B2F8C6AB-748D-AECF-7AA0-D6650CF18FDD}"/>
          </ac:spMkLst>
        </pc:spChg>
        <pc:spChg chg="add del mod">
          <ac:chgData name="Sudvarg, Marion" userId="2bb9b31b-5f3c-4f72-8e1f-41eb276ee9c6" providerId="ADAL" clId="{9DC5B4A8-6AA4-4A02-A74E-607B4A4D45B0}" dt="2022-08-11T05:47:06.443" v="3706"/>
          <ac:spMkLst>
            <pc:docMk/>
            <pc:sldMk cId="2144887301" sldId="284"/>
            <ac:spMk id="10" creationId="{843ED451-BE3C-8376-C156-665D06B5F259}"/>
          </ac:spMkLst>
        </pc:spChg>
        <pc:spChg chg="add mod">
          <ac:chgData name="Sudvarg, Marion" userId="2bb9b31b-5f3c-4f72-8e1f-41eb276ee9c6" providerId="ADAL" clId="{9DC5B4A8-6AA4-4A02-A74E-607B4A4D45B0}" dt="2022-08-11T05:49:53.609" v="3765" actId="20577"/>
          <ac:spMkLst>
            <pc:docMk/>
            <pc:sldMk cId="2144887301" sldId="284"/>
            <ac:spMk id="11" creationId="{B6C31E17-7829-9F2F-DFA3-8DF98B31FB4E}"/>
          </ac:spMkLst>
        </pc:spChg>
        <pc:picChg chg="add mod ord">
          <ac:chgData name="Sudvarg, Marion" userId="2bb9b31b-5f3c-4f72-8e1f-41eb276ee9c6" providerId="ADAL" clId="{9DC5B4A8-6AA4-4A02-A74E-607B4A4D45B0}" dt="2022-08-11T05:45:52.521" v="3697" actId="1036"/>
          <ac:picMkLst>
            <pc:docMk/>
            <pc:sldMk cId="2144887301" sldId="284"/>
            <ac:picMk id="7" creationId="{115A0D05-B432-100D-45C5-6A91295C5CD3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764540027" sldId="284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4458249" sldId="285"/>
        </pc:sldMkLst>
      </pc:sldChg>
      <pc:sldChg chg="modSp new mod modTransition modAnim modNotesTx">
        <pc:chgData name="Sudvarg, Marion" userId="2bb9b31b-5f3c-4f72-8e1f-41eb276ee9c6" providerId="ADAL" clId="{9DC5B4A8-6AA4-4A02-A74E-607B4A4D45B0}" dt="2022-08-15T23:39:57.535" v="34030" actId="20577"/>
        <pc:sldMkLst>
          <pc:docMk/>
          <pc:sldMk cId="3216391509" sldId="285"/>
        </pc:sldMkLst>
        <pc:spChg chg="mod">
          <ac:chgData name="Sudvarg, Marion" userId="2bb9b31b-5f3c-4f72-8e1f-41eb276ee9c6" providerId="ADAL" clId="{9DC5B4A8-6AA4-4A02-A74E-607B4A4D45B0}" dt="2022-08-11T12:57:39.133" v="11754" actId="1035"/>
          <ac:spMkLst>
            <pc:docMk/>
            <pc:sldMk cId="3216391509" sldId="285"/>
            <ac:spMk id="2" creationId="{37AD0B57-680D-F42D-F373-21CF657CE929}"/>
          </ac:spMkLst>
        </pc:spChg>
        <pc:spChg chg="mod">
          <ac:chgData name="Sudvarg, Marion" userId="2bb9b31b-5f3c-4f72-8e1f-41eb276ee9c6" providerId="ADAL" clId="{9DC5B4A8-6AA4-4A02-A74E-607B4A4D45B0}" dt="2022-08-12T03:27:23.026" v="14141" actId="6549"/>
          <ac:spMkLst>
            <pc:docMk/>
            <pc:sldMk cId="3216391509" sldId="285"/>
            <ac:spMk id="3" creationId="{33D859B8-A28B-9E01-0818-6AC8F6544C29}"/>
          </ac:spMkLst>
        </pc:spChg>
      </pc:sldChg>
      <pc:sldChg chg="modSp add mod modTransition modNotesTx">
        <pc:chgData name="Sudvarg, Marion" userId="2bb9b31b-5f3c-4f72-8e1f-41eb276ee9c6" providerId="ADAL" clId="{9DC5B4A8-6AA4-4A02-A74E-607B4A4D45B0}" dt="2022-08-15T23:40:09.634" v="34117" actId="20577"/>
        <pc:sldMkLst>
          <pc:docMk/>
          <pc:sldMk cId="1340053104" sldId="286"/>
        </pc:sldMkLst>
        <pc:spChg chg="mod">
          <ac:chgData name="Sudvarg, Marion" userId="2bb9b31b-5f3c-4f72-8e1f-41eb276ee9c6" providerId="ADAL" clId="{9DC5B4A8-6AA4-4A02-A74E-607B4A4D45B0}" dt="2022-08-11T06:11:52.575" v="4843" actId="20577"/>
          <ac:spMkLst>
            <pc:docMk/>
            <pc:sldMk cId="1340053104" sldId="286"/>
            <ac:spMk id="2" creationId="{0C28D387-2563-3AC2-5071-B08C33A42861}"/>
          </ac:spMkLst>
        </pc:spChg>
        <pc:spChg chg="mod">
          <ac:chgData name="Sudvarg, Marion" userId="2bb9b31b-5f3c-4f72-8e1f-41eb276ee9c6" providerId="ADAL" clId="{9DC5B4A8-6AA4-4A02-A74E-607B4A4D45B0}" dt="2022-08-11T12:54:38.193" v="11070" actId="20577"/>
          <ac:spMkLst>
            <pc:docMk/>
            <pc:sldMk cId="1340053104" sldId="286"/>
            <ac:spMk id="3" creationId="{AB1C7130-2B7F-FDC7-EC2F-924101282B3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524291237" sldId="287"/>
        </pc:sldMkLst>
      </pc:sldChg>
      <pc:sldChg chg="modSp new mod modTransition modNotesTx">
        <pc:chgData name="Sudvarg, Marion" userId="2bb9b31b-5f3c-4f72-8e1f-41eb276ee9c6" providerId="ADAL" clId="{9DC5B4A8-6AA4-4A02-A74E-607B4A4D45B0}" dt="2022-08-15T23:03:26.961" v="25546" actId="20577"/>
        <pc:sldMkLst>
          <pc:docMk/>
          <pc:sldMk cId="3627956792" sldId="287"/>
        </pc:sldMkLst>
        <pc:spChg chg="mod">
          <ac:chgData name="Sudvarg, Marion" userId="2bb9b31b-5f3c-4f72-8e1f-41eb276ee9c6" providerId="ADAL" clId="{9DC5B4A8-6AA4-4A02-A74E-607B4A4D45B0}" dt="2022-08-11T10:42:49.061" v="5879" actId="20577"/>
          <ac:spMkLst>
            <pc:docMk/>
            <pc:sldMk cId="3627956792" sldId="287"/>
            <ac:spMk id="2" creationId="{24ED5930-8AAD-CE20-0DA2-7AFC363B2D45}"/>
          </ac:spMkLst>
        </pc:spChg>
        <pc:spChg chg="mod">
          <ac:chgData name="Sudvarg, Marion" userId="2bb9b31b-5f3c-4f72-8e1f-41eb276ee9c6" providerId="ADAL" clId="{9DC5B4A8-6AA4-4A02-A74E-607B4A4D45B0}" dt="2022-08-11T11:01:12.495" v="6663" actId="20577"/>
          <ac:spMkLst>
            <pc:docMk/>
            <pc:sldMk cId="3627956792" sldId="287"/>
            <ac:spMk id="3" creationId="{3213F9C2-2C3B-13AE-6F37-F3E548E6FF09}"/>
          </ac:spMkLst>
        </pc:spChg>
      </pc:sldChg>
      <pc:sldChg chg="addSp modSp new mod modTransition modClrScheme chgLayout modNotesTx">
        <pc:chgData name="Sudvarg, Marion" userId="2bb9b31b-5f3c-4f72-8e1f-41eb276ee9c6" providerId="ADAL" clId="{9DC5B4A8-6AA4-4A02-A74E-607B4A4D45B0}" dt="2022-08-15T23:23:36.798" v="29961" actId="6549"/>
        <pc:sldMkLst>
          <pc:docMk/>
          <pc:sldMk cId="2097323039" sldId="288"/>
        </pc:sldMkLst>
        <pc:spChg chg="mod">
          <ac:chgData name="Sudvarg, Marion" userId="2bb9b31b-5f3c-4f72-8e1f-41eb276ee9c6" providerId="ADAL" clId="{9DC5B4A8-6AA4-4A02-A74E-607B4A4D45B0}" dt="2022-08-11T11:39:33.138" v="8641" actId="1035"/>
          <ac:spMkLst>
            <pc:docMk/>
            <pc:sldMk cId="2097323039" sldId="288"/>
            <ac:spMk id="2" creationId="{9034906B-72AB-99D0-0F7A-2201697D3B6E}"/>
          </ac:spMkLst>
        </pc:spChg>
        <pc:spChg chg="mod">
          <ac:chgData name="Sudvarg, Marion" userId="2bb9b31b-5f3c-4f72-8e1f-41eb276ee9c6" providerId="ADAL" clId="{9DC5B4A8-6AA4-4A02-A74E-607B4A4D45B0}" dt="2022-08-11T12:39:49.051" v="10510" actId="20577"/>
          <ac:spMkLst>
            <pc:docMk/>
            <pc:sldMk cId="2097323039" sldId="288"/>
            <ac:spMk id="3" creationId="{B79FA41D-2147-3D88-5334-526C23994AC4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4" creationId="{940E583B-7E21-FF4D-AF51-7577138F4866}"/>
          </ac:spMkLst>
        </pc:spChg>
        <pc:spChg chg="mod">
          <ac:chgData name="Sudvarg, Marion" userId="2bb9b31b-5f3c-4f72-8e1f-41eb276ee9c6" providerId="ADAL" clId="{9DC5B4A8-6AA4-4A02-A74E-607B4A4D45B0}" dt="2022-08-11T11:38:35.620" v="8567" actId="26606"/>
          <ac:spMkLst>
            <pc:docMk/>
            <pc:sldMk cId="2097323039" sldId="288"/>
            <ac:spMk id="5" creationId="{24AC4E5A-E67D-441F-C0B2-810278A47BF5}"/>
          </ac:spMkLst>
        </pc:spChg>
        <pc:picChg chg="add mod ord">
          <ac:chgData name="Sudvarg, Marion" userId="2bb9b31b-5f3c-4f72-8e1f-41eb276ee9c6" providerId="ADAL" clId="{9DC5B4A8-6AA4-4A02-A74E-607B4A4D45B0}" dt="2022-08-11T11:41:55.504" v="8885" actId="1076"/>
          <ac:picMkLst>
            <pc:docMk/>
            <pc:sldMk cId="2097323039" sldId="288"/>
            <ac:picMk id="7" creationId="{2ED3C3A4-2419-F0BE-301E-0920D84C0AAF}"/>
          </ac:picMkLst>
        </pc:picChg>
      </pc:sldChg>
      <pc:sldChg chg="addSp delSp modSp new mod modTransition modNotesTx">
        <pc:chgData name="Sudvarg, Marion" userId="2bb9b31b-5f3c-4f72-8e1f-41eb276ee9c6" providerId="ADAL" clId="{9DC5B4A8-6AA4-4A02-A74E-607B4A4D45B0}" dt="2022-08-15T23:26:30.239" v="30913" actId="20577"/>
        <pc:sldMkLst>
          <pc:docMk/>
          <pc:sldMk cId="729611841" sldId="289"/>
        </pc:sldMkLst>
        <pc:spChg chg="add del mod">
          <ac:chgData name="Sudvarg, Marion" userId="2bb9b31b-5f3c-4f72-8e1f-41eb276ee9c6" providerId="ADAL" clId="{9DC5B4A8-6AA4-4A02-A74E-607B4A4D45B0}" dt="2022-08-11T11:51:59.377" v="9701" actId="1035"/>
          <ac:spMkLst>
            <pc:docMk/>
            <pc:sldMk cId="729611841" sldId="289"/>
            <ac:spMk id="2" creationId="{2D9E38F0-B6D0-EF5C-07E0-84E771F535A3}"/>
          </ac:spMkLst>
        </pc:spChg>
        <pc:spChg chg="mod">
          <ac:chgData name="Sudvarg, Marion" userId="2bb9b31b-5f3c-4f72-8e1f-41eb276ee9c6" providerId="ADAL" clId="{9DC5B4A8-6AA4-4A02-A74E-607B4A4D45B0}" dt="2022-08-15T23:25:08.299" v="30485" actId="6549"/>
          <ac:spMkLst>
            <pc:docMk/>
            <pc:sldMk cId="729611841" sldId="289"/>
            <ac:spMk id="3" creationId="{CC408C47-2449-3714-348E-A9347C716102}"/>
          </ac:spMkLst>
        </pc:spChg>
        <pc:spChg chg="add del mod">
          <ac:chgData name="Sudvarg, Marion" userId="2bb9b31b-5f3c-4f72-8e1f-41eb276ee9c6" providerId="ADAL" clId="{9DC5B4A8-6AA4-4A02-A74E-607B4A4D45B0}" dt="2022-08-11T11:51:57.866" v="9697" actId="478"/>
          <ac:spMkLst>
            <pc:docMk/>
            <pc:sldMk cId="729611841" sldId="289"/>
            <ac:spMk id="7" creationId="{62050550-95D9-1A66-14A4-8FE08AB15B4D}"/>
          </ac:spMkLst>
        </pc:sp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209276646" sldId="289"/>
        </pc:sldMkLst>
      </pc:sldChg>
      <pc:sldChg chg="modSp new del mod">
        <pc:chgData name="Sudvarg, Marion" userId="2bb9b31b-5f3c-4f72-8e1f-41eb276ee9c6" providerId="ADAL" clId="{9DC5B4A8-6AA4-4A02-A74E-607B4A4D45B0}" dt="2022-08-11T12:33:09.312" v="10182" actId="47"/>
        <pc:sldMkLst>
          <pc:docMk/>
          <pc:sldMk cId="384075448" sldId="290"/>
        </pc:sldMkLst>
        <pc:spChg chg="mod">
          <ac:chgData name="Sudvarg, Marion" userId="2bb9b31b-5f3c-4f72-8e1f-41eb276ee9c6" providerId="ADAL" clId="{9DC5B4A8-6AA4-4A02-A74E-607B4A4D45B0}" dt="2022-08-11T12:28:18.405" v="10023" actId="20577"/>
          <ac:spMkLst>
            <pc:docMk/>
            <pc:sldMk cId="384075448" sldId="290"/>
            <ac:spMk id="3" creationId="{78CFF964-FCB6-8EA3-E6BF-F57168926072}"/>
          </ac:spMkLst>
        </pc:spChg>
        <pc:spChg chg="mod">
          <ac:chgData name="Sudvarg, Marion" userId="2bb9b31b-5f3c-4f72-8e1f-41eb276ee9c6" providerId="ADAL" clId="{9DC5B4A8-6AA4-4A02-A74E-607B4A4D45B0}" dt="2022-08-11T12:28:33.634" v="10050" actId="20577"/>
          <ac:spMkLst>
            <pc:docMk/>
            <pc:sldMk cId="384075448" sldId="290"/>
            <ac:spMk id="5" creationId="{8E95555D-C889-6ADA-C878-DE64B2CF7393}"/>
          </ac:spMkLst>
        </pc:spChg>
      </pc:sldChg>
      <pc:sldChg chg="addSp delSp modSp new del mod modAnim modNotesTx">
        <pc:chgData name="Sudvarg, Marion" userId="2bb9b31b-5f3c-4f72-8e1f-41eb276ee9c6" providerId="ADAL" clId="{9DC5B4A8-6AA4-4A02-A74E-607B4A4D45B0}" dt="2022-08-14T04:47:00.387" v="18185" actId="47"/>
        <pc:sldMkLst>
          <pc:docMk/>
          <pc:sldMk cId="2011529394" sldId="290"/>
        </pc:sldMkLst>
        <pc:spChg chg="mod">
          <ac:chgData name="Sudvarg, Marion" userId="2bb9b31b-5f3c-4f72-8e1f-41eb276ee9c6" providerId="ADAL" clId="{9DC5B4A8-6AA4-4A02-A74E-607B4A4D45B0}" dt="2022-08-11T12:42:37.943" v="10679" actId="1076"/>
          <ac:spMkLst>
            <pc:docMk/>
            <pc:sldMk cId="2011529394" sldId="290"/>
            <ac:spMk id="2" creationId="{B246CBC9-037D-455E-6826-BC5A5C097E26}"/>
          </ac:spMkLst>
        </pc:spChg>
        <pc:spChg chg="mod">
          <ac:chgData name="Sudvarg, Marion" userId="2bb9b31b-5f3c-4f72-8e1f-41eb276ee9c6" providerId="ADAL" clId="{9DC5B4A8-6AA4-4A02-A74E-607B4A4D45B0}" dt="2022-08-14T04:12:29.606" v="17726" actId="1076"/>
          <ac:spMkLst>
            <pc:docMk/>
            <pc:sldMk cId="2011529394" sldId="290"/>
            <ac:spMk id="3" creationId="{172E5EBA-2800-E3BC-7705-96B39E0DA3C0}"/>
          </ac:spMkLst>
        </pc:spChg>
        <pc:spChg chg="add del mod">
          <ac:chgData name="Sudvarg, Marion" userId="2bb9b31b-5f3c-4f72-8e1f-41eb276ee9c6" providerId="ADAL" clId="{9DC5B4A8-6AA4-4A02-A74E-607B4A4D45B0}" dt="2022-08-14T04:11:24.621" v="17690" actId="767"/>
          <ac:spMkLst>
            <pc:docMk/>
            <pc:sldMk cId="2011529394" sldId="290"/>
            <ac:spMk id="6" creationId="{E6FDF0DA-997D-E338-AC67-51773107BBB1}"/>
          </ac:spMkLst>
        </pc:spChg>
        <pc:spChg chg="add del mod">
          <ac:chgData name="Sudvarg, Marion" userId="2bb9b31b-5f3c-4f72-8e1f-41eb276ee9c6" providerId="ADAL" clId="{9DC5B4A8-6AA4-4A02-A74E-607B4A4D45B0}" dt="2022-08-11T12:43:04.257" v="10692" actId="478"/>
          <ac:spMkLst>
            <pc:docMk/>
            <pc:sldMk cId="2011529394" sldId="290"/>
            <ac:spMk id="8" creationId="{CC7D5ADD-8366-9E18-58F0-C1326CE3D0BF}"/>
          </ac:spMkLst>
        </pc:spChg>
        <pc:spChg chg="add mod">
          <ac:chgData name="Sudvarg, Marion" userId="2bb9b31b-5f3c-4f72-8e1f-41eb276ee9c6" providerId="ADAL" clId="{9DC5B4A8-6AA4-4A02-A74E-607B4A4D45B0}" dt="2022-08-11T12:45:23.009" v="10915" actId="164"/>
          <ac:spMkLst>
            <pc:docMk/>
            <pc:sldMk cId="2011529394" sldId="290"/>
            <ac:spMk id="9" creationId="{D9110252-EE87-C80E-ADC0-44475400CAD5}"/>
          </ac:spMkLst>
        </pc:spChg>
        <pc:spChg chg="add del mod">
          <ac:chgData name="Sudvarg, Marion" userId="2bb9b31b-5f3c-4f72-8e1f-41eb276ee9c6" providerId="ADAL" clId="{9DC5B4A8-6AA4-4A02-A74E-607B4A4D45B0}" dt="2022-08-14T04:11:36.336" v="17703" actId="22"/>
          <ac:spMkLst>
            <pc:docMk/>
            <pc:sldMk cId="2011529394" sldId="290"/>
            <ac:spMk id="10" creationId="{5B36CBA7-23A7-7AC0-D502-138E3E1F4068}"/>
          </ac:spMkLst>
        </pc:spChg>
        <pc:spChg chg="add mod">
          <ac:chgData name="Sudvarg, Marion" userId="2bb9b31b-5f3c-4f72-8e1f-41eb276ee9c6" providerId="ADAL" clId="{9DC5B4A8-6AA4-4A02-A74E-607B4A4D45B0}" dt="2022-08-14T04:13:07.394" v="17729" actId="1076"/>
          <ac:spMkLst>
            <pc:docMk/>
            <pc:sldMk cId="2011529394" sldId="290"/>
            <ac:spMk id="12" creationId="{8F854AEF-68E0-5EED-9554-8FE3257C245D}"/>
          </ac:spMkLst>
        </pc:spChg>
        <pc:spChg chg="add mod">
          <ac:chgData name="Sudvarg, Marion" userId="2bb9b31b-5f3c-4f72-8e1f-41eb276ee9c6" providerId="ADAL" clId="{9DC5B4A8-6AA4-4A02-A74E-607B4A4D45B0}" dt="2022-08-14T04:12:23.285" v="17724" actId="5793"/>
          <ac:spMkLst>
            <pc:docMk/>
            <pc:sldMk cId="2011529394" sldId="290"/>
            <ac:spMk id="14" creationId="{791AABC0-5202-8395-0DFB-03B7D12D4982}"/>
          </ac:spMkLst>
        </pc:spChg>
        <pc:grpChg chg="add mod">
          <ac:chgData name="Sudvarg, Marion" userId="2bb9b31b-5f3c-4f72-8e1f-41eb276ee9c6" providerId="ADAL" clId="{9DC5B4A8-6AA4-4A02-A74E-607B4A4D45B0}" dt="2022-08-11T12:45:23.009" v="10915" actId="164"/>
          <ac:grpSpMkLst>
            <pc:docMk/>
            <pc:sldMk cId="2011529394" sldId="290"/>
            <ac:grpSpMk id="13" creationId="{BC42E6AE-949B-9F2B-5219-6E3A45F68307}"/>
          </ac:grpSpMkLst>
        </pc:grpChg>
        <pc:picChg chg="add mod ord">
          <ac:chgData name="Sudvarg, Marion" userId="2bb9b31b-5f3c-4f72-8e1f-41eb276ee9c6" providerId="ADAL" clId="{9DC5B4A8-6AA4-4A02-A74E-607B4A4D45B0}" dt="2022-08-14T04:16:22.184" v="17730" actId="1076"/>
          <ac:picMkLst>
            <pc:docMk/>
            <pc:sldMk cId="2011529394" sldId="290"/>
            <ac:picMk id="7" creationId="{FD1A68A6-613D-EEB4-7099-4BF93E089C48}"/>
          </ac:picMkLst>
        </pc:picChg>
        <pc:cxnChg chg="add mod">
          <ac:chgData name="Sudvarg, Marion" userId="2bb9b31b-5f3c-4f72-8e1f-41eb276ee9c6" providerId="ADAL" clId="{9DC5B4A8-6AA4-4A02-A74E-607B4A4D45B0}" dt="2022-08-11T12:45:23.009" v="10915" actId="164"/>
          <ac:cxnSpMkLst>
            <pc:docMk/>
            <pc:sldMk cId="2011529394" sldId="290"/>
            <ac:cxnSpMk id="11" creationId="{F32E3BA3-2C20-2C5B-5A3D-C913512FC9DA}"/>
          </ac:cxnSpMkLst>
        </pc:cxnChg>
      </pc:sldChg>
      <pc:sldChg chg="addSp delSp modSp new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573985438" sldId="291"/>
        </pc:sldMkLst>
        <pc:spChg chg="mod">
          <ac:chgData name="Sudvarg, Marion" userId="2bb9b31b-5f3c-4f72-8e1f-41eb276ee9c6" providerId="ADAL" clId="{9DC5B4A8-6AA4-4A02-A74E-607B4A4D45B0}" dt="2022-08-12T03:18:27.570" v="13429" actId="1036"/>
          <ac:spMkLst>
            <pc:docMk/>
            <pc:sldMk cId="573985438" sldId="291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8:45.941" v="13439" actId="1035"/>
          <ac:spMkLst>
            <pc:docMk/>
            <pc:sldMk cId="573985438" sldId="291"/>
            <ac:spMk id="3" creationId="{76230486-B6BC-32ED-B2AA-25468849BA71}"/>
          </ac:spMkLst>
        </pc:spChg>
        <pc:spChg chg="add mod">
          <ac:chgData name="Sudvarg, Marion" userId="2bb9b31b-5f3c-4f72-8e1f-41eb276ee9c6" providerId="ADAL" clId="{9DC5B4A8-6AA4-4A02-A74E-607B4A4D45B0}" dt="2022-08-12T03:17:53.114" v="13417" actId="1076"/>
          <ac:spMkLst>
            <pc:docMk/>
            <pc:sldMk cId="573985438" sldId="291"/>
            <ac:spMk id="16" creationId="{D06BC99D-1DEE-165B-0C6C-271CA7176D36}"/>
          </ac:spMkLst>
        </pc:spChg>
        <pc:spChg chg="add mod">
          <ac:chgData name="Sudvarg, Marion" userId="2bb9b31b-5f3c-4f72-8e1f-41eb276ee9c6" providerId="ADAL" clId="{9DC5B4A8-6AA4-4A02-A74E-607B4A4D45B0}" dt="2022-08-12T03:16:33.960" v="13404" actId="164"/>
          <ac:spMkLst>
            <pc:docMk/>
            <pc:sldMk cId="573985438" sldId="291"/>
            <ac:spMk id="17" creationId="{38471357-AF3C-9467-561D-9D0172E4B759}"/>
          </ac:spMkLst>
        </pc:spChg>
        <pc:spChg chg="add mod">
          <ac:chgData name="Sudvarg, Marion" userId="2bb9b31b-5f3c-4f72-8e1f-41eb276ee9c6" providerId="ADAL" clId="{9DC5B4A8-6AA4-4A02-A74E-607B4A4D45B0}" dt="2022-08-12T03:17:38.449" v="13413" actId="164"/>
          <ac:spMkLst>
            <pc:docMk/>
            <pc:sldMk cId="573985438" sldId="291"/>
            <ac:spMk id="18" creationId="{D41D966F-5875-DDC6-C0BC-AC4BD99CE92B}"/>
          </ac:spMkLst>
        </pc:spChg>
        <pc:spChg chg="add mod">
          <ac:chgData name="Sudvarg, Marion" userId="2bb9b31b-5f3c-4f72-8e1f-41eb276ee9c6" providerId="ADAL" clId="{9DC5B4A8-6AA4-4A02-A74E-607B4A4D45B0}" dt="2022-08-12T03:17:00.493" v="13409" actId="164"/>
          <ac:spMkLst>
            <pc:docMk/>
            <pc:sldMk cId="573985438" sldId="291"/>
            <ac:spMk id="19" creationId="{14239539-3E25-A64C-C000-1AED9E241ED0}"/>
          </ac:spMkLst>
        </pc:s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0" creationId="{DF2B0001-AD47-F1CC-ACC8-52B6DBC42A3A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1" creationId="{A130A203-2E17-4AEA-3699-20EE560158F0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2" creationId="{8B62CDE8-6295-BA9D-F6ED-856CE7002EE4}"/>
          </ac:grpSpMkLst>
        </pc:grpChg>
        <pc:grpChg chg="add mod">
          <ac:chgData name="Sudvarg, Marion" userId="2bb9b31b-5f3c-4f72-8e1f-41eb276ee9c6" providerId="ADAL" clId="{9DC5B4A8-6AA4-4A02-A74E-607B4A4D45B0}" dt="2022-08-12T03:18:24.672" v="13427" actId="1036"/>
          <ac:grpSpMkLst>
            <pc:docMk/>
            <pc:sldMk cId="573985438" sldId="291"/>
            <ac:grpSpMk id="23" creationId="{29547EBC-8D3C-882C-92FB-74BC4EDBDC49}"/>
          </ac:grpSpMkLst>
        </pc:grpChg>
        <pc:picChg chg="add mod">
          <ac:chgData name="Sudvarg, Marion" userId="2bb9b31b-5f3c-4f72-8e1f-41eb276ee9c6" providerId="ADAL" clId="{9DC5B4A8-6AA4-4A02-A74E-607B4A4D45B0}" dt="2022-08-12T03:16:48.350" v="13407" actId="164"/>
          <ac:picMkLst>
            <pc:docMk/>
            <pc:sldMk cId="573985438" sldId="291"/>
            <ac:picMk id="7" creationId="{FD342C0E-EA56-3273-CD81-8EC5A346E7D2}"/>
          </ac:picMkLst>
        </pc:picChg>
        <pc:picChg chg="add mod">
          <ac:chgData name="Sudvarg, Marion" userId="2bb9b31b-5f3c-4f72-8e1f-41eb276ee9c6" providerId="ADAL" clId="{9DC5B4A8-6AA4-4A02-A74E-607B4A4D45B0}" dt="2022-08-12T03:16:33.960" v="13404" actId="164"/>
          <ac:picMkLst>
            <pc:docMk/>
            <pc:sldMk cId="573985438" sldId="291"/>
            <ac:picMk id="9" creationId="{25E30297-992F-A3C7-3688-18160E3CA6BC}"/>
          </ac:picMkLst>
        </pc:picChg>
        <pc:picChg chg="add mod">
          <ac:chgData name="Sudvarg, Marion" userId="2bb9b31b-5f3c-4f72-8e1f-41eb276ee9c6" providerId="ADAL" clId="{9DC5B4A8-6AA4-4A02-A74E-607B4A4D45B0}" dt="2022-08-12T03:17:38.449" v="13413" actId="164"/>
          <ac:picMkLst>
            <pc:docMk/>
            <pc:sldMk cId="573985438" sldId="291"/>
            <ac:picMk id="11" creationId="{616F3306-B8B0-42E1-712A-E4F9E7206B79}"/>
          </ac:picMkLst>
        </pc:picChg>
        <pc:picChg chg="add del mod">
          <ac:chgData name="Sudvarg, Marion" userId="2bb9b31b-5f3c-4f72-8e1f-41eb276ee9c6" providerId="ADAL" clId="{9DC5B4A8-6AA4-4A02-A74E-607B4A4D45B0}" dt="2022-08-12T03:14:57.991" v="13358"/>
          <ac:picMkLst>
            <pc:docMk/>
            <pc:sldMk cId="573985438" sldId="291"/>
            <ac:picMk id="13" creationId="{09A25B74-760E-5DFE-3A41-AA2A2031658E}"/>
          </ac:picMkLst>
        </pc:picChg>
        <pc:picChg chg="add mod">
          <ac:chgData name="Sudvarg, Marion" userId="2bb9b31b-5f3c-4f72-8e1f-41eb276ee9c6" providerId="ADAL" clId="{9DC5B4A8-6AA4-4A02-A74E-607B4A4D45B0}" dt="2022-08-12T03:17:00.493" v="13409" actId="164"/>
          <ac:picMkLst>
            <pc:docMk/>
            <pc:sldMk cId="573985438" sldId="291"/>
            <ac:picMk id="15" creationId="{BF5FA5A5-B749-6EB7-44B2-9F495C98EDA0}"/>
          </ac:picMkLst>
        </pc:picChg>
      </pc:sldChg>
      <pc:sldChg chg="new del">
        <pc:chgData name="Sudvarg, Marion" userId="2bb9b31b-5f3c-4f72-8e1f-41eb276ee9c6" providerId="ADAL" clId="{9DC5B4A8-6AA4-4A02-A74E-607B4A4D45B0}" dt="2022-08-12T03:07:28.689" v="13119" actId="47"/>
        <pc:sldMkLst>
          <pc:docMk/>
          <pc:sldMk cId="3251878705" sldId="291"/>
        </pc:sldMkLst>
      </pc:sldChg>
      <pc:sldChg chg="modSp add mo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3842904318" sldId="292"/>
        </pc:sldMkLst>
        <pc:spChg chg="mod">
          <ac:chgData name="Sudvarg, Marion" userId="2bb9b31b-5f3c-4f72-8e1f-41eb276ee9c6" providerId="ADAL" clId="{9DC5B4A8-6AA4-4A02-A74E-607B4A4D45B0}" dt="2022-08-12T03:18:53.589" v="13444" actId="20577"/>
          <ac:spMkLst>
            <pc:docMk/>
            <pc:sldMk cId="3842904318" sldId="292"/>
            <ac:spMk id="2" creationId="{F846DC31-8F73-0D15-17FD-E170E501625D}"/>
          </ac:spMkLst>
        </pc:spChg>
        <pc:spChg chg="mod">
          <ac:chgData name="Sudvarg, Marion" userId="2bb9b31b-5f3c-4f72-8e1f-41eb276ee9c6" providerId="ADAL" clId="{9DC5B4A8-6AA4-4A02-A74E-607B4A4D45B0}" dt="2022-08-12T03:19:14.498" v="13445" actId="14826"/>
          <ac:spMkLst>
            <pc:docMk/>
            <pc:sldMk cId="3842904318" sldId="292"/>
            <ac:spMk id="16" creationId="{D06BC99D-1DEE-165B-0C6C-271CA7176D36}"/>
          </ac:spMkLst>
        </pc:spChg>
        <pc:spChg chg="mod">
          <ac:chgData name="Sudvarg, Marion" userId="2bb9b31b-5f3c-4f72-8e1f-41eb276ee9c6" providerId="ADAL" clId="{9DC5B4A8-6AA4-4A02-A74E-607B4A4D45B0}" dt="2022-08-12T03:19:21.890" v="13446" actId="14826"/>
          <ac:spMkLst>
            <pc:docMk/>
            <pc:sldMk cId="3842904318" sldId="292"/>
            <ac:spMk id="17" creationId="{38471357-AF3C-9467-561D-9D0172E4B759}"/>
          </ac:spMkLst>
        </pc:spChg>
        <pc:spChg chg="mod">
          <ac:chgData name="Sudvarg, Marion" userId="2bb9b31b-5f3c-4f72-8e1f-41eb276ee9c6" providerId="ADAL" clId="{9DC5B4A8-6AA4-4A02-A74E-607B4A4D45B0}" dt="2022-08-12T03:19:36.185" v="13447" actId="14826"/>
          <ac:spMkLst>
            <pc:docMk/>
            <pc:sldMk cId="3842904318" sldId="292"/>
            <ac:spMk id="18" creationId="{D41D966F-5875-DDC6-C0BC-AC4BD99CE92B}"/>
          </ac:spMkLst>
        </pc:spChg>
        <pc:spChg chg="mod">
          <ac:chgData name="Sudvarg, Marion" userId="2bb9b31b-5f3c-4f72-8e1f-41eb276ee9c6" providerId="ADAL" clId="{9DC5B4A8-6AA4-4A02-A74E-607B4A4D45B0}" dt="2022-08-12T03:19:45.438" v="13448" actId="14826"/>
          <ac:spMkLst>
            <pc:docMk/>
            <pc:sldMk cId="3842904318" sldId="292"/>
            <ac:spMk id="19" creationId="{14239539-3E25-A64C-C000-1AED9E241ED0}"/>
          </ac:spMkLst>
        </pc:spChg>
        <pc:grpChg chg="mod">
          <ac:chgData name="Sudvarg, Marion" userId="2bb9b31b-5f3c-4f72-8e1f-41eb276ee9c6" providerId="ADAL" clId="{9DC5B4A8-6AA4-4A02-A74E-607B4A4D45B0}" dt="2022-08-12T03:19:21.890" v="13446" actId="14826"/>
          <ac:grpSpMkLst>
            <pc:docMk/>
            <pc:sldMk cId="3842904318" sldId="292"/>
            <ac:grpSpMk id="20" creationId="{DF2B0001-AD47-F1CC-ACC8-52B6DBC42A3A}"/>
          </ac:grpSpMkLst>
        </pc:grpChg>
        <pc:grpChg chg="mod">
          <ac:chgData name="Sudvarg, Marion" userId="2bb9b31b-5f3c-4f72-8e1f-41eb276ee9c6" providerId="ADAL" clId="{9DC5B4A8-6AA4-4A02-A74E-607B4A4D45B0}" dt="2022-08-12T03:19:14.498" v="13445" actId="14826"/>
          <ac:grpSpMkLst>
            <pc:docMk/>
            <pc:sldMk cId="3842904318" sldId="292"/>
            <ac:grpSpMk id="21" creationId="{A130A203-2E17-4AEA-3699-20EE560158F0}"/>
          </ac:grpSpMkLst>
        </pc:grpChg>
        <pc:grpChg chg="mod">
          <ac:chgData name="Sudvarg, Marion" userId="2bb9b31b-5f3c-4f72-8e1f-41eb276ee9c6" providerId="ADAL" clId="{9DC5B4A8-6AA4-4A02-A74E-607B4A4D45B0}" dt="2022-08-12T03:19:45.438" v="13448" actId="14826"/>
          <ac:grpSpMkLst>
            <pc:docMk/>
            <pc:sldMk cId="3842904318" sldId="292"/>
            <ac:grpSpMk id="22" creationId="{8B62CDE8-6295-BA9D-F6ED-856CE7002EE4}"/>
          </ac:grpSpMkLst>
        </pc:grpChg>
        <pc:grpChg chg="mod">
          <ac:chgData name="Sudvarg, Marion" userId="2bb9b31b-5f3c-4f72-8e1f-41eb276ee9c6" providerId="ADAL" clId="{9DC5B4A8-6AA4-4A02-A74E-607B4A4D45B0}" dt="2022-08-12T03:19:36.185" v="13447" actId="14826"/>
          <ac:grpSpMkLst>
            <pc:docMk/>
            <pc:sldMk cId="3842904318" sldId="292"/>
            <ac:grpSpMk id="23" creationId="{29547EBC-8D3C-882C-92FB-74BC4EDBDC49}"/>
          </ac:grpSpMkLst>
        </pc:grpChg>
        <pc:picChg chg="mod">
          <ac:chgData name="Sudvarg, Marion" userId="2bb9b31b-5f3c-4f72-8e1f-41eb276ee9c6" providerId="ADAL" clId="{9DC5B4A8-6AA4-4A02-A74E-607B4A4D45B0}" dt="2022-08-12T03:19:14.498" v="13445" actId="14826"/>
          <ac:picMkLst>
            <pc:docMk/>
            <pc:sldMk cId="3842904318" sldId="292"/>
            <ac:picMk id="7" creationId="{FD342C0E-EA56-3273-CD81-8EC5A346E7D2}"/>
          </ac:picMkLst>
        </pc:picChg>
        <pc:picChg chg="mod">
          <ac:chgData name="Sudvarg, Marion" userId="2bb9b31b-5f3c-4f72-8e1f-41eb276ee9c6" providerId="ADAL" clId="{9DC5B4A8-6AA4-4A02-A74E-607B4A4D45B0}" dt="2022-08-12T03:19:21.890" v="13446" actId="14826"/>
          <ac:picMkLst>
            <pc:docMk/>
            <pc:sldMk cId="3842904318" sldId="292"/>
            <ac:picMk id="9" creationId="{25E30297-992F-A3C7-3688-18160E3CA6BC}"/>
          </ac:picMkLst>
        </pc:picChg>
        <pc:picChg chg="mod">
          <ac:chgData name="Sudvarg, Marion" userId="2bb9b31b-5f3c-4f72-8e1f-41eb276ee9c6" providerId="ADAL" clId="{9DC5B4A8-6AA4-4A02-A74E-607B4A4D45B0}" dt="2022-08-12T03:19:36.185" v="13447" actId="14826"/>
          <ac:picMkLst>
            <pc:docMk/>
            <pc:sldMk cId="3842904318" sldId="292"/>
            <ac:picMk id="11" creationId="{616F3306-B8B0-42E1-712A-E4F9E7206B79}"/>
          </ac:picMkLst>
        </pc:picChg>
        <pc:picChg chg="mod">
          <ac:chgData name="Sudvarg, Marion" userId="2bb9b31b-5f3c-4f72-8e1f-41eb276ee9c6" providerId="ADAL" clId="{9DC5B4A8-6AA4-4A02-A74E-607B4A4D45B0}" dt="2022-08-12T03:19:45.438" v="13448" actId="14826"/>
          <ac:picMkLst>
            <pc:docMk/>
            <pc:sldMk cId="3842904318" sldId="292"/>
            <ac:picMk id="15" creationId="{BF5FA5A5-B749-6EB7-44B2-9F495C98EDA0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777324717" sldId="293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919025315" sldId="29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96773493" sldId="294"/>
        </pc:sldMkLst>
      </pc:sldChg>
      <pc:sldChg chg="modSp add mod ord modTransition modShow modNotesTx">
        <pc:chgData name="Sudvarg, Marion" userId="2bb9b31b-5f3c-4f72-8e1f-41eb276ee9c6" providerId="ADAL" clId="{9DC5B4A8-6AA4-4A02-A74E-607B4A4D45B0}" dt="2022-08-15T22:19:13.379" v="18946"/>
        <pc:sldMkLst>
          <pc:docMk/>
          <pc:sldMk cId="468025729" sldId="294"/>
        </pc:sldMkLst>
        <pc:spChg chg="mod">
          <ac:chgData name="Sudvarg, Marion" userId="2bb9b31b-5f3c-4f72-8e1f-41eb276ee9c6" providerId="ADAL" clId="{9DC5B4A8-6AA4-4A02-A74E-607B4A4D45B0}" dt="2022-08-12T16:15:01.238" v="15227" actId="20577"/>
          <ac:spMkLst>
            <pc:docMk/>
            <pc:sldMk cId="468025729" sldId="294"/>
            <ac:spMk id="2" creationId="{54A60D67-5840-C351-C1DA-13D41922453E}"/>
          </ac:spMkLst>
        </pc:spChg>
        <pc:spChg chg="mod">
          <ac:chgData name="Sudvarg, Marion" userId="2bb9b31b-5f3c-4f72-8e1f-41eb276ee9c6" providerId="ADAL" clId="{9DC5B4A8-6AA4-4A02-A74E-607B4A4D45B0}" dt="2022-08-12T16:37:15.032" v="15337" actId="20577"/>
          <ac:spMkLst>
            <pc:docMk/>
            <pc:sldMk cId="468025729" sldId="294"/>
            <ac:spMk id="3" creationId="{0554BB23-E1E6-8D0C-DA76-02A597B3F955}"/>
          </ac:spMkLst>
        </pc:spChg>
        <pc:spChg chg="mod">
          <ac:chgData name="Sudvarg, Marion" userId="2bb9b31b-5f3c-4f72-8e1f-41eb276ee9c6" providerId="ADAL" clId="{9DC5B4A8-6AA4-4A02-A74E-607B4A4D45B0}" dt="2022-08-12T16:15:29.699" v="15241" actId="1036"/>
          <ac:spMkLst>
            <pc:docMk/>
            <pc:sldMk cId="468025729" sldId="294"/>
            <ac:spMk id="14" creationId="{6F30D602-17B2-FF46-7872-75286E38CD1D}"/>
          </ac:spMkLst>
        </pc:spChg>
        <pc:spChg chg="mod">
          <ac:chgData name="Sudvarg, Marion" userId="2bb9b31b-5f3c-4f72-8e1f-41eb276ee9c6" providerId="ADAL" clId="{9DC5B4A8-6AA4-4A02-A74E-607B4A4D45B0}" dt="2022-08-12T16:33:54.065" v="15271" actId="20577"/>
          <ac:spMkLst>
            <pc:docMk/>
            <pc:sldMk cId="468025729" sldId="294"/>
            <ac:spMk id="16" creationId="{66EF2F9A-16DF-1510-4E44-7779C432F2C7}"/>
          </ac:spMkLst>
        </pc:spChg>
        <pc:spChg chg="mod">
          <ac:chgData name="Sudvarg, Marion" userId="2bb9b31b-5f3c-4f72-8e1f-41eb276ee9c6" providerId="ADAL" clId="{9DC5B4A8-6AA4-4A02-A74E-607B4A4D45B0}" dt="2022-08-12T16:33:57.059" v="15275" actId="20577"/>
          <ac:spMkLst>
            <pc:docMk/>
            <pc:sldMk cId="468025729" sldId="294"/>
            <ac:spMk id="17" creationId="{8758B628-52DD-BF97-3B2F-00EE4FE8A69E}"/>
          </ac:spMkLst>
        </pc:sp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9" creationId="{0D56DBF0-862C-4851-C34B-AB6ACDD2B2E2}"/>
          </ac:picMkLst>
        </pc:picChg>
        <pc:picChg chg="mod">
          <ac:chgData name="Sudvarg, Marion" userId="2bb9b31b-5f3c-4f72-8e1f-41eb276ee9c6" providerId="ADAL" clId="{9DC5B4A8-6AA4-4A02-A74E-607B4A4D45B0}" dt="2022-08-12T16:15:19.187" v="15237" actId="1035"/>
          <ac:picMkLst>
            <pc:docMk/>
            <pc:sldMk cId="468025729" sldId="294"/>
            <ac:picMk id="11" creationId="{196CB4D1-C80D-2839-69C1-CF3125E8C147}"/>
          </ac:picMkLst>
        </pc:pic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83475075" sldId="295"/>
        </pc:sldMkLst>
      </pc:sldChg>
      <pc:sldChg chg="add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2979815230" sldId="295"/>
        </pc:sldMkLst>
      </pc:sldChg>
      <pc:sldChg chg="addSp delSp modSp add mod modTransition modAnim modNotesTx">
        <pc:chgData name="Sudvarg, Marion" userId="2bb9b31b-5f3c-4f72-8e1f-41eb276ee9c6" providerId="ADAL" clId="{9DC5B4A8-6AA4-4A02-A74E-607B4A4D45B0}" dt="2022-08-15T23:16:37.157" v="29190" actId="20577"/>
        <pc:sldMkLst>
          <pc:docMk/>
          <pc:sldMk cId="34334931" sldId="296"/>
        </pc:sldMkLst>
        <pc:spChg chg="mod">
          <ac:chgData name="Sudvarg, Marion" userId="2bb9b31b-5f3c-4f72-8e1f-41eb276ee9c6" providerId="ADAL" clId="{9DC5B4A8-6AA4-4A02-A74E-607B4A4D45B0}" dt="2022-08-12T03:51:15.845" v="14444" actId="20577"/>
          <ac:spMkLst>
            <pc:docMk/>
            <pc:sldMk cId="34334931" sldId="296"/>
            <ac:spMk id="2" creationId="{91632A20-AD19-185A-CE65-23F9BD2C8B99}"/>
          </ac:spMkLst>
        </pc:spChg>
        <pc:spChg chg="mod">
          <ac:chgData name="Sudvarg, Marion" userId="2bb9b31b-5f3c-4f72-8e1f-41eb276ee9c6" providerId="ADAL" clId="{9DC5B4A8-6AA4-4A02-A74E-607B4A4D45B0}" dt="2022-08-12T16:41:23.724" v="15410" actId="14100"/>
          <ac:spMkLst>
            <pc:docMk/>
            <pc:sldMk cId="34334931" sldId="296"/>
            <ac:spMk id="3" creationId="{7F227EC6-FF5A-02BA-222D-8229FEBF4467}"/>
          </ac:spMkLst>
        </pc:spChg>
        <pc:spChg chg="add mod or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6" creationId="{2CD6FFA0-7F23-6936-A041-546CDC6D8BAF}"/>
          </ac:spMkLst>
        </pc:spChg>
        <pc:spChg chg="add mod topLvl">
          <ac:chgData name="Sudvarg, Marion" userId="2bb9b31b-5f3c-4f72-8e1f-41eb276ee9c6" providerId="ADAL" clId="{9DC5B4A8-6AA4-4A02-A74E-607B4A4D45B0}" dt="2022-08-12T16:42:23.186" v="15423" actId="164"/>
          <ac:spMkLst>
            <pc:docMk/>
            <pc:sldMk cId="34334931" sldId="296"/>
            <ac:spMk id="8" creationId="{BB60AEF8-969F-608F-DAF1-1E57DF8075A0}"/>
          </ac:spMkLst>
        </pc:spChg>
        <pc:spChg chg="add mod ord topLvl">
          <ac:chgData name="Sudvarg, Marion" userId="2bb9b31b-5f3c-4f72-8e1f-41eb276ee9c6" providerId="ADAL" clId="{9DC5B4A8-6AA4-4A02-A74E-607B4A4D45B0}" dt="2022-08-12T16:42:39.130" v="15434" actId="20577"/>
          <ac:spMkLst>
            <pc:docMk/>
            <pc:sldMk cId="34334931" sldId="296"/>
            <ac:spMk id="9" creationId="{AA9BB7DD-538F-93F4-171D-355AD890CC40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2" creationId="{A4169697-F0EE-004F-8CF7-23F44964053E}"/>
          </ac:spMkLst>
        </pc:spChg>
        <pc:spChg chg="mod">
          <ac:chgData name="Sudvarg, Marion" userId="2bb9b31b-5f3c-4f72-8e1f-41eb276ee9c6" providerId="ADAL" clId="{9DC5B4A8-6AA4-4A02-A74E-607B4A4D45B0}" dt="2022-08-12T16:40:02.674" v="15387"/>
          <ac:spMkLst>
            <pc:docMk/>
            <pc:sldMk cId="34334931" sldId="296"/>
            <ac:spMk id="13" creationId="{8210C335-E1DA-6800-31B7-887C41416535}"/>
          </ac:spMkLst>
        </pc:spChg>
        <pc:spChg chg="mod">
          <ac:chgData name="Sudvarg, Marion" userId="2bb9b31b-5f3c-4f72-8e1f-41eb276ee9c6" providerId="ADAL" clId="{9DC5B4A8-6AA4-4A02-A74E-607B4A4D45B0}" dt="2022-08-12T16:40:16.689" v="15390" actId="20577"/>
          <ac:spMkLst>
            <pc:docMk/>
            <pc:sldMk cId="34334931" sldId="296"/>
            <ac:spMk id="14" creationId="{DD23445F-C917-B1F0-F6AB-B2A1F9A580F1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6" creationId="{14D88205-E68D-2C35-9A3F-479ACD50761D}"/>
          </ac:spMkLst>
        </pc:spChg>
        <pc:spChg chg="mod">
          <ac:chgData name="Sudvarg, Marion" userId="2bb9b31b-5f3c-4f72-8e1f-41eb276ee9c6" providerId="ADAL" clId="{9DC5B4A8-6AA4-4A02-A74E-607B4A4D45B0}" dt="2022-08-12T16:40:19.006" v="15391"/>
          <ac:spMkLst>
            <pc:docMk/>
            <pc:sldMk cId="34334931" sldId="296"/>
            <ac:spMk id="17" creationId="{62E29C8E-2A06-E7A1-6BB5-C71321EC8696}"/>
          </ac:spMkLst>
        </pc:spChg>
        <pc:spChg chg="mod">
          <ac:chgData name="Sudvarg, Marion" userId="2bb9b31b-5f3c-4f72-8e1f-41eb276ee9c6" providerId="ADAL" clId="{9DC5B4A8-6AA4-4A02-A74E-607B4A4D45B0}" dt="2022-08-12T16:40:23.701" v="15394" actId="20577"/>
          <ac:spMkLst>
            <pc:docMk/>
            <pc:sldMk cId="34334931" sldId="296"/>
            <ac:spMk id="18" creationId="{EC66640E-FC37-0198-64CE-B7DB9698D3EF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0" creationId="{75A5E0F2-EDA2-BEA6-F545-8006D2F40873}"/>
          </ac:spMkLst>
        </pc:spChg>
        <pc:spChg chg="mod">
          <ac:chgData name="Sudvarg, Marion" userId="2bb9b31b-5f3c-4f72-8e1f-41eb276ee9c6" providerId="ADAL" clId="{9DC5B4A8-6AA4-4A02-A74E-607B4A4D45B0}" dt="2022-08-12T16:40:25.134" v="15395"/>
          <ac:spMkLst>
            <pc:docMk/>
            <pc:sldMk cId="34334931" sldId="296"/>
            <ac:spMk id="21" creationId="{ACA6F898-4055-EF0E-1B97-D5D351DEF484}"/>
          </ac:spMkLst>
        </pc:spChg>
        <pc:spChg chg="mod">
          <ac:chgData name="Sudvarg, Marion" userId="2bb9b31b-5f3c-4f72-8e1f-41eb276ee9c6" providerId="ADAL" clId="{9DC5B4A8-6AA4-4A02-A74E-607B4A4D45B0}" dt="2022-08-12T16:40:28.543" v="15397" actId="20577"/>
          <ac:spMkLst>
            <pc:docMk/>
            <pc:sldMk cId="34334931" sldId="296"/>
            <ac:spMk id="22" creationId="{61B89459-284E-1D07-505C-FC41DD9DEEB7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4" creationId="{DE208F97-9064-C488-EBF0-18FFCA98B906}"/>
          </ac:spMkLst>
        </pc:spChg>
        <pc:spChg chg="mod">
          <ac:chgData name="Sudvarg, Marion" userId="2bb9b31b-5f3c-4f72-8e1f-41eb276ee9c6" providerId="ADAL" clId="{9DC5B4A8-6AA4-4A02-A74E-607B4A4D45B0}" dt="2022-08-12T16:40:29.366" v="15398"/>
          <ac:spMkLst>
            <pc:docMk/>
            <pc:sldMk cId="34334931" sldId="296"/>
            <ac:spMk id="25" creationId="{70218D04-F30C-415C-B023-1E03E757D93F}"/>
          </ac:spMkLst>
        </pc:spChg>
        <pc:spChg chg="mod">
          <ac:chgData name="Sudvarg, Marion" userId="2bb9b31b-5f3c-4f72-8e1f-41eb276ee9c6" providerId="ADAL" clId="{9DC5B4A8-6AA4-4A02-A74E-607B4A4D45B0}" dt="2022-08-12T16:40:34.103" v="15400" actId="20577"/>
          <ac:spMkLst>
            <pc:docMk/>
            <pc:sldMk cId="34334931" sldId="296"/>
            <ac:spMk id="26" creationId="{8AB81D85-FD5E-505D-5D7E-FFFEC84D4934}"/>
          </ac:spMkLst>
        </pc:spChg>
        <pc:spChg chg="mod">
          <ac:chgData name="Sudvarg, Marion" userId="2bb9b31b-5f3c-4f72-8e1f-41eb276ee9c6" providerId="ADAL" clId="{9DC5B4A8-6AA4-4A02-A74E-607B4A4D45B0}" dt="2022-08-12T16:42:41.474" v="15436" actId="20577"/>
          <ac:spMkLst>
            <pc:docMk/>
            <pc:sldMk cId="34334931" sldId="296"/>
            <ac:spMk id="29" creationId="{6A26F60C-E263-ACEC-8D8E-4402E283905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0" creationId="{137BCC07-7290-AE15-8C3B-0582B1763CDF}"/>
          </ac:spMkLst>
        </pc:spChg>
        <pc:spChg chg="mod">
          <ac:chgData name="Sudvarg, Marion" userId="2bb9b31b-5f3c-4f72-8e1f-41eb276ee9c6" providerId="ADAL" clId="{9DC5B4A8-6AA4-4A02-A74E-607B4A4D45B0}" dt="2022-08-12T16:42:23.834" v="15424"/>
          <ac:spMkLst>
            <pc:docMk/>
            <pc:sldMk cId="34334931" sldId="296"/>
            <ac:spMk id="31" creationId="{7C2F0229-C1F9-77C0-E9CB-0B82EF4B9704}"/>
          </ac:spMkLst>
        </pc:spChg>
        <pc:spChg chg="mod">
          <ac:chgData name="Sudvarg, Marion" userId="2bb9b31b-5f3c-4f72-8e1f-41eb276ee9c6" providerId="ADAL" clId="{9DC5B4A8-6AA4-4A02-A74E-607B4A4D45B0}" dt="2022-08-12T16:42:43.742" v="15438" actId="20577"/>
          <ac:spMkLst>
            <pc:docMk/>
            <pc:sldMk cId="34334931" sldId="296"/>
            <ac:spMk id="33" creationId="{9AFCFFB3-C951-6417-F31B-202B388D1CDC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4" creationId="{3834CD67-92FE-B01B-9220-5807FE7522F6}"/>
          </ac:spMkLst>
        </pc:spChg>
        <pc:spChg chg="mod">
          <ac:chgData name="Sudvarg, Marion" userId="2bb9b31b-5f3c-4f72-8e1f-41eb276ee9c6" providerId="ADAL" clId="{9DC5B4A8-6AA4-4A02-A74E-607B4A4D45B0}" dt="2022-08-12T16:42:28.623" v="15427"/>
          <ac:spMkLst>
            <pc:docMk/>
            <pc:sldMk cId="34334931" sldId="296"/>
            <ac:spMk id="35" creationId="{43BB3743-0A7C-0414-580E-4C54B597B07F}"/>
          </ac:spMkLst>
        </pc:spChg>
        <pc:spChg chg="mod">
          <ac:chgData name="Sudvarg, Marion" userId="2bb9b31b-5f3c-4f72-8e1f-41eb276ee9c6" providerId="ADAL" clId="{9DC5B4A8-6AA4-4A02-A74E-607B4A4D45B0}" dt="2022-08-12T16:42:51.991" v="15443" actId="20577"/>
          <ac:spMkLst>
            <pc:docMk/>
            <pc:sldMk cId="34334931" sldId="296"/>
            <ac:spMk id="37" creationId="{03D52072-E6DF-A99B-209B-5A7B79125DC5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8" creationId="{05300284-0948-1CFC-2EA8-A1A90B696C20}"/>
          </ac:spMkLst>
        </pc:spChg>
        <pc:spChg chg="mod">
          <ac:chgData name="Sudvarg, Marion" userId="2bb9b31b-5f3c-4f72-8e1f-41eb276ee9c6" providerId="ADAL" clId="{9DC5B4A8-6AA4-4A02-A74E-607B4A4D45B0}" dt="2022-08-12T16:42:48.646" v="15441"/>
          <ac:spMkLst>
            <pc:docMk/>
            <pc:sldMk cId="34334931" sldId="296"/>
            <ac:spMk id="39" creationId="{77DD733B-620B-B768-4CA7-7677EC781B1F}"/>
          </ac:spMkLst>
        </pc:spChg>
        <pc:spChg chg="mod">
          <ac:chgData name="Sudvarg, Marion" userId="2bb9b31b-5f3c-4f72-8e1f-41eb276ee9c6" providerId="ADAL" clId="{9DC5B4A8-6AA4-4A02-A74E-607B4A4D45B0}" dt="2022-08-12T16:42:55.852" v="15446" actId="20577"/>
          <ac:spMkLst>
            <pc:docMk/>
            <pc:sldMk cId="34334931" sldId="296"/>
            <ac:spMk id="41" creationId="{C0A4F7FC-202E-710A-E020-6084AC97037F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2" creationId="{E7F01C20-C3B4-7963-8F7C-4E806794B5FE}"/>
          </ac:spMkLst>
        </pc:spChg>
        <pc:spChg chg="mod">
          <ac:chgData name="Sudvarg, Marion" userId="2bb9b31b-5f3c-4f72-8e1f-41eb276ee9c6" providerId="ADAL" clId="{9DC5B4A8-6AA4-4A02-A74E-607B4A4D45B0}" dt="2022-08-12T16:42:52.850" v="15444"/>
          <ac:spMkLst>
            <pc:docMk/>
            <pc:sldMk cId="34334931" sldId="296"/>
            <ac:spMk id="43" creationId="{F261A98A-A736-A4FC-DCF1-0C8323C0D2F1}"/>
          </ac:spMkLst>
        </pc:spChg>
        <pc:grpChg chg="add del mod">
          <ac:chgData name="Sudvarg, Marion" userId="2bb9b31b-5f3c-4f72-8e1f-41eb276ee9c6" providerId="ADAL" clId="{9DC5B4A8-6AA4-4A02-A74E-607B4A4D45B0}" dt="2022-08-12T16:41:36.913" v="15412" actId="165"/>
          <ac:grpSpMkLst>
            <pc:docMk/>
            <pc:sldMk cId="34334931" sldId="296"/>
            <ac:grpSpMk id="10" creationId="{23EF4832-3FB2-E7B9-AAA0-327A1A79FAC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1" creationId="{2DA8439D-7BF2-C320-6559-2486560CCEE3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5" creationId="{7E71E3A3-5A23-DB06-DF62-BAE7769C971D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19" creationId="{374B0F6A-D5AE-E915-94E6-151A945D554A}"/>
          </ac:grpSpMkLst>
        </pc:grpChg>
        <pc:grpChg chg="add del mod">
          <ac:chgData name="Sudvarg, Marion" userId="2bb9b31b-5f3c-4f72-8e1f-41eb276ee9c6" providerId="ADAL" clId="{9DC5B4A8-6AA4-4A02-A74E-607B4A4D45B0}" dt="2022-08-12T16:41:33.042" v="15411" actId="478"/>
          <ac:grpSpMkLst>
            <pc:docMk/>
            <pc:sldMk cId="34334931" sldId="296"/>
            <ac:grpSpMk id="23" creationId="{A36BE19A-5C16-BB76-3A83-7BF825B366F3}"/>
          </ac:grpSpMkLst>
        </pc:grpChg>
        <pc:grpChg chg="add mod">
          <ac:chgData name="Sudvarg, Marion" userId="2bb9b31b-5f3c-4f72-8e1f-41eb276ee9c6" providerId="ADAL" clId="{9DC5B4A8-6AA4-4A02-A74E-607B4A4D45B0}" dt="2022-08-12T16:43:22.521" v="15459" actId="1038"/>
          <ac:grpSpMkLst>
            <pc:docMk/>
            <pc:sldMk cId="34334931" sldId="296"/>
            <ac:grpSpMk id="27" creationId="{45987127-FD5E-F92F-2A91-BE8F16F0F2AB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28" creationId="{2D981869-6B83-B8B6-2AFD-B6065D657A86}"/>
          </ac:grpSpMkLst>
        </pc:grpChg>
        <pc:grpChg chg="add mod">
          <ac:chgData name="Sudvarg, Marion" userId="2bb9b31b-5f3c-4f72-8e1f-41eb276ee9c6" providerId="ADAL" clId="{9DC5B4A8-6AA4-4A02-A74E-607B4A4D45B0}" dt="2022-08-12T16:43:26.355" v="15463" actId="1036"/>
          <ac:grpSpMkLst>
            <pc:docMk/>
            <pc:sldMk cId="34334931" sldId="296"/>
            <ac:grpSpMk id="32" creationId="{77CD4A82-8EB7-5D8C-446B-506DF6FBDD6D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36" creationId="{E69DAA70-62BB-0B1A-B7AB-C8EC8E550A79}"/>
          </ac:grpSpMkLst>
        </pc:grpChg>
        <pc:grpChg chg="add mod">
          <ac:chgData name="Sudvarg, Marion" userId="2bb9b31b-5f3c-4f72-8e1f-41eb276ee9c6" providerId="ADAL" clId="{9DC5B4A8-6AA4-4A02-A74E-607B4A4D45B0}" dt="2022-08-12T16:43:29.674" v="15467" actId="1036"/>
          <ac:grpSpMkLst>
            <pc:docMk/>
            <pc:sldMk cId="34334931" sldId="296"/>
            <ac:grpSpMk id="40" creationId="{97C25DA3-4F38-EF1D-6892-069F070F87DC}"/>
          </ac:grpSpMkLst>
        </pc:grpChg>
        <pc:picChg chg="del">
          <ac:chgData name="Sudvarg, Marion" userId="2bb9b31b-5f3c-4f72-8e1f-41eb276ee9c6" providerId="ADAL" clId="{9DC5B4A8-6AA4-4A02-A74E-607B4A4D45B0}" dt="2022-08-12T03:58:16.205" v="14606" actId="478"/>
          <ac:picMkLst>
            <pc:docMk/>
            <pc:sldMk cId="34334931" sldId="296"/>
            <ac:picMk id="7" creationId="{D3023C33-BD0E-FD22-58FC-1005CD5201C6}"/>
          </ac:picMkLst>
        </pc:picChg>
        <pc:cxnChg chg="add mod">
          <ac:chgData name="Sudvarg, Marion" userId="2bb9b31b-5f3c-4f72-8e1f-41eb276ee9c6" providerId="ADAL" clId="{9DC5B4A8-6AA4-4A02-A74E-607B4A4D45B0}" dt="2022-08-12T16:43:43.799" v="15469" actId="13822"/>
          <ac:cxnSpMkLst>
            <pc:docMk/>
            <pc:sldMk cId="34334931" sldId="296"/>
            <ac:cxnSpMk id="45" creationId="{ABFB97DB-829A-4BDB-2A04-380E0B65A016}"/>
          </ac:cxnSpMkLst>
        </pc:cxnChg>
        <pc:cxnChg chg="add mod">
          <ac:chgData name="Sudvarg, Marion" userId="2bb9b31b-5f3c-4f72-8e1f-41eb276ee9c6" providerId="ADAL" clId="{9DC5B4A8-6AA4-4A02-A74E-607B4A4D45B0}" dt="2022-08-12T16:43:53.108" v="15473"/>
          <ac:cxnSpMkLst>
            <pc:docMk/>
            <pc:sldMk cId="34334931" sldId="296"/>
            <ac:cxnSpMk id="46" creationId="{B18681B6-5CEB-7A0A-F5A2-765A5CAF9525}"/>
          </ac:cxnSpMkLst>
        </pc:cxnChg>
        <pc:cxnChg chg="add">
          <ac:chgData name="Sudvarg, Marion" userId="2bb9b31b-5f3c-4f72-8e1f-41eb276ee9c6" providerId="ADAL" clId="{9DC5B4A8-6AA4-4A02-A74E-607B4A4D45B0}" dt="2022-08-12T16:44:00.998" v="15474" actId="11529"/>
          <ac:cxnSpMkLst>
            <pc:docMk/>
            <pc:sldMk cId="34334931" sldId="296"/>
            <ac:cxnSpMk id="50" creationId="{5B6F20AB-B998-32F2-19AB-193A7E1C9250}"/>
          </ac:cxnSpMkLst>
        </pc:cxnChg>
        <pc:cxnChg chg="add">
          <ac:chgData name="Sudvarg, Marion" userId="2bb9b31b-5f3c-4f72-8e1f-41eb276ee9c6" providerId="ADAL" clId="{9DC5B4A8-6AA4-4A02-A74E-607B4A4D45B0}" dt="2022-08-12T16:44:03.272" v="15475" actId="11529"/>
          <ac:cxnSpMkLst>
            <pc:docMk/>
            <pc:sldMk cId="34334931" sldId="296"/>
            <ac:cxnSpMk id="52" creationId="{BA2EDC13-D553-67ED-A01D-60709826A243}"/>
          </ac:cxnSpMkLst>
        </pc:cxnChg>
      </pc:sldChg>
      <pc:sldChg chg="modSp new mod ord modTransition modShow">
        <pc:chgData name="Sudvarg, Marion" userId="2bb9b31b-5f3c-4f72-8e1f-41eb276ee9c6" providerId="ADAL" clId="{9DC5B4A8-6AA4-4A02-A74E-607B4A4D45B0}" dt="2022-08-15T22:19:13.379" v="18946"/>
        <pc:sldMkLst>
          <pc:docMk/>
          <pc:sldMk cId="1233500230" sldId="297"/>
        </pc:sldMkLst>
        <pc:spChg chg="mod">
          <ac:chgData name="Sudvarg, Marion" userId="2bb9b31b-5f3c-4f72-8e1f-41eb276ee9c6" providerId="ADAL" clId="{9DC5B4A8-6AA4-4A02-A74E-607B4A4D45B0}" dt="2022-08-12T16:09:08.006" v="14931" actId="20577"/>
          <ac:spMkLst>
            <pc:docMk/>
            <pc:sldMk cId="1233500230" sldId="297"/>
            <ac:spMk id="2" creationId="{534E0029-75E1-02CD-5640-3518218A5D2D}"/>
          </ac:spMkLst>
        </pc:spChg>
        <pc:spChg chg="mod">
          <ac:chgData name="Sudvarg, Marion" userId="2bb9b31b-5f3c-4f72-8e1f-41eb276ee9c6" providerId="ADAL" clId="{9DC5B4A8-6AA4-4A02-A74E-607B4A4D45B0}" dt="2022-08-12T16:09:02.019" v="14924" actId="20577"/>
          <ac:spMkLst>
            <pc:docMk/>
            <pc:sldMk cId="1233500230" sldId="297"/>
            <ac:spMk id="3" creationId="{A8B9D5A8-3118-64EC-105E-4C5CBAA29C75}"/>
          </ac:spMkLst>
        </pc:spChg>
      </pc:sldChg>
      <pc:sldChg chg="new del">
        <pc:chgData name="Sudvarg, Marion" userId="2bb9b31b-5f3c-4f72-8e1f-41eb276ee9c6" providerId="ADAL" clId="{9DC5B4A8-6AA4-4A02-A74E-607B4A4D45B0}" dt="2022-08-12T16:06:50.476" v="14860" actId="47"/>
        <pc:sldMkLst>
          <pc:docMk/>
          <pc:sldMk cId="2351062324" sldId="297"/>
        </pc:sldMkLst>
      </pc:sldChg>
      <pc:sldChg chg="modSp new mod modTransition modNotesTx">
        <pc:chgData name="Sudvarg, Marion" userId="2bb9b31b-5f3c-4f72-8e1f-41eb276ee9c6" providerId="ADAL" clId="{9DC5B4A8-6AA4-4A02-A74E-607B4A4D45B0}" dt="2022-08-15T22:53:49.445" v="22980" actId="20577"/>
        <pc:sldMkLst>
          <pc:docMk/>
          <pc:sldMk cId="4017660440" sldId="298"/>
        </pc:sldMkLst>
        <pc:spChg chg="mod">
          <ac:chgData name="Sudvarg, Marion" userId="2bb9b31b-5f3c-4f72-8e1f-41eb276ee9c6" providerId="ADAL" clId="{9DC5B4A8-6AA4-4A02-A74E-607B4A4D45B0}" dt="2022-08-12T18:23:36.957" v="16086" actId="20577"/>
          <ac:spMkLst>
            <pc:docMk/>
            <pc:sldMk cId="4017660440" sldId="298"/>
            <ac:spMk id="2" creationId="{3F9DE4F5-CCDF-499D-51FE-35411F03A9F6}"/>
          </ac:spMkLst>
        </pc:spChg>
        <pc:spChg chg="mod">
          <ac:chgData name="Sudvarg, Marion" userId="2bb9b31b-5f3c-4f72-8e1f-41eb276ee9c6" providerId="ADAL" clId="{9DC5B4A8-6AA4-4A02-A74E-607B4A4D45B0}" dt="2022-08-12T18:51:55.309" v="16728" actId="20577"/>
          <ac:spMkLst>
            <pc:docMk/>
            <pc:sldMk cId="4017660440" sldId="298"/>
            <ac:spMk id="3" creationId="{F1439612-5F37-E9EF-B6B3-57AD1D4750A3}"/>
          </ac:spMkLst>
        </pc:spChg>
      </pc:sldChg>
      <pc:sldChg chg="addSp delSp modSp new mod modTransition modAnim modNotesTx">
        <pc:chgData name="Sudvarg, Marion" userId="2bb9b31b-5f3c-4f72-8e1f-41eb276ee9c6" providerId="ADAL" clId="{9DC5B4A8-6AA4-4A02-A74E-607B4A4D45B0}" dt="2022-08-15T23:38:09.042" v="33274" actId="20577"/>
        <pc:sldMkLst>
          <pc:docMk/>
          <pc:sldMk cId="665461251" sldId="299"/>
        </pc:sldMkLst>
        <pc:spChg chg="mod">
          <ac:chgData name="Sudvarg, Marion" userId="2bb9b31b-5f3c-4f72-8e1f-41eb276ee9c6" providerId="ADAL" clId="{9DC5B4A8-6AA4-4A02-A74E-607B4A4D45B0}" dt="2022-08-14T04:16:56.314" v="17748" actId="1036"/>
          <ac:spMkLst>
            <pc:docMk/>
            <pc:sldMk cId="665461251" sldId="299"/>
            <ac:spMk id="2" creationId="{EE966106-1272-3519-A23B-784B5985EFB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8" creationId="{E8DBE49B-89B7-006F-5C75-89724D7A9BE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9" creationId="{37EC583A-A6E6-4B1E-5A17-C6382FC8C812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1" creationId="{6C404BA2-0800-ED39-48A5-26894AEFBE04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2" creationId="{AC6880C4-4B9A-35D2-B28D-3922F7749BAD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13" creationId="{86DCD18B-F1D7-7C17-6F19-FA714D9BBF63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4" creationId="{07993651-E519-A463-AC9B-24EA73E1808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6" creationId="{8A71879E-D2DC-6D95-5057-5DC3B7D34FC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7" creationId="{C4BC4A89-535E-533E-E5E9-B7965D0B7562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18" creationId="{A9B4B8B3-C894-5896-E600-0EA389CEBC6A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3" creationId="{645DE4F9-E054-4AC9-AFD3-D7929C8D5D5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4" creationId="{45F4D94E-7C59-D87F-1854-68E9F40BA01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5" creationId="{6122D2FA-401D-E252-8EBD-CAEC5B106A3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29" creationId="{34997ACE-FECE-98B5-7B17-843971482AFD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0" creationId="{7804595F-D2F1-BDBF-D68D-817D21D0B82B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1" creationId="{8D576855-651B-837F-E1BC-444458807F01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2" creationId="{70ACE0C7-7013-7600-DA76-295370BF028F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35" creationId="{39A03562-5B0D-F48B-F698-F9561D5C09D4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0" creationId="{DC2546BF-16F7-1753-F332-E41885F0CFD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1" creationId="{A3D26340-95CA-0874-E24C-DA14C524F565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2" creationId="{FE7D8948-8551-7D1B-C57D-283BFF6CA540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3" creationId="{AC1C24F5-DAD9-216A-7FB4-E678B3CB6C7E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4" creationId="{8F3173FD-4AC1-CFDC-92CE-BA8FA6D7E43C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5" creationId="{111F1023-8D27-1217-53D5-0797014D8B8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7" creationId="{154056EA-3EAA-9581-71FE-7B1E809D0868}"/>
          </ac:spMkLst>
        </pc:spChg>
        <pc:spChg chg="add del mod">
          <ac:chgData name="Sudvarg, Marion" userId="2bb9b31b-5f3c-4f72-8e1f-41eb276ee9c6" providerId="ADAL" clId="{9DC5B4A8-6AA4-4A02-A74E-607B4A4D45B0}" dt="2022-08-14T04:17:11.518" v="17752"/>
          <ac:spMkLst>
            <pc:docMk/>
            <pc:sldMk cId="665461251" sldId="299"/>
            <ac:spMk id="49" creationId="{BCDC3CDC-61F5-C030-432C-FD747259903A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1" creationId="{926E9B69-56B6-C82B-7814-8F27CE3ADC55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2" creationId="{720992CD-1310-6266-0C15-3E632E8065F7}"/>
          </ac:spMkLst>
        </pc:spChg>
        <pc:spChg chg="mod">
          <ac:chgData name="Sudvarg, Marion" userId="2bb9b31b-5f3c-4f72-8e1f-41eb276ee9c6" providerId="ADAL" clId="{9DC5B4A8-6AA4-4A02-A74E-607B4A4D45B0}" dt="2022-08-14T04:17:04.770" v="17749"/>
          <ac:spMkLst>
            <pc:docMk/>
            <pc:sldMk cId="665461251" sldId="299"/>
            <ac:spMk id="53" creationId="{64DC6809-F850-6AF7-2CC9-42F9E4B5071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59" creationId="{1BE841FA-9B23-FA33-D131-9B802F1F0A8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0" creationId="{143008A8-F280-5D74-5A3D-691197009733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2" creationId="{835A2C6E-FE5D-1155-B6F0-1D86E56BD61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3" creationId="{5298D022-6F5F-D20A-1188-96D4CC3D3A1A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64" creationId="{95D0991A-E9A5-3978-79A8-B74B646DBBD4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5" creationId="{E72EE531-D72B-760C-BF93-CE931D28994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7" creationId="{6E1BB756-A521-0795-91E5-A828798A042E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8" creationId="{5DEC6C49-AD8B-2FA1-CBDF-97A75C28B76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69" creationId="{C6882401-934C-611C-DEDD-8C4F3220C711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4" creationId="{1929E498-7DA1-B38F-CEF7-A8296F4CA33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5" creationId="{B66988F0-ED59-72FA-1ADE-1E281C3A120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76" creationId="{1C63CBD3-D6BE-151B-367C-4EFC322896B3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0" creationId="{D53058B0-6624-9E0A-B8F1-BF18B521DCC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1" creationId="{B7246C9E-26E3-BB00-6320-096FEF87699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2" creationId="{3DF2690B-6B5D-BF2E-68C2-2FCA378C3B26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3" creationId="{2FDCF1C7-37C7-B087-B57D-E2DB90E517F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86" creationId="{EA32984A-B045-7243-ECF3-ACE0D9EC510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1" creationId="{E79B7011-70DC-C21E-6214-DFD4D0912002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2" creationId="{49A0DC2B-000E-9075-68B8-5A1368FBDEB9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3" creationId="{F0E0B096-9B54-5C00-68DD-9E2AF77F9F6F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4" creationId="{F3851725-E7FB-1C98-C7AB-40EFECF0F21D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5" creationId="{AD165B3C-C306-A187-6D45-8C2FD8BD022C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6" creationId="{1127124D-521E-F556-F832-B48B3C7A3ADA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98" creationId="{738D7BDB-E075-C0B6-D745-F8F09AA639C8}"/>
          </ac:spMkLst>
        </pc:spChg>
        <pc:spChg chg="add del mod">
          <ac:chgData name="Sudvarg, Marion" userId="2bb9b31b-5f3c-4f72-8e1f-41eb276ee9c6" providerId="ADAL" clId="{9DC5B4A8-6AA4-4A02-A74E-607B4A4D45B0}" dt="2022-08-14T04:17:26.655" v="17758" actId="478"/>
          <ac:spMkLst>
            <pc:docMk/>
            <pc:sldMk cId="665461251" sldId="299"/>
            <ac:spMk id="100" creationId="{0B112773-27D1-7D2B-EFB3-B6EA6FD8FA4C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2" creationId="{DCA30CDB-AC4C-412A-3FD5-3C10C7ADC681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3" creationId="{CD6890E8-E940-E722-DD2C-E42DC9F291D4}"/>
          </ac:spMkLst>
        </pc:spChg>
        <pc:spChg chg="mod">
          <ac:chgData name="Sudvarg, Marion" userId="2bb9b31b-5f3c-4f72-8e1f-41eb276ee9c6" providerId="ADAL" clId="{9DC5B4A8-6AA4-4A02-A74E-607B4A4D45B0}" dt="2022-08-14T04:17:24.037" v="17757"/>
          <ac:spMkLst>
            <pc:docMk/>
            <pc:sldMk cId="665461251" sldId="299"/>
            <ac:spMk id="104" creationId="{5AEB9986-97A1-FC42-21FE-F12A23981787}"/>
          </ac:spMkLst>
        </pc:spChg>
        <pc:spChg chg="add mod">
          <ac:chgData name="Sudvarg, Marion" userId="2bb9b31b-5f3c-4f72-8e1f-41eb276ee9c6" providerId="ADAL" clId="{9DC5B4A8-6AA4-4A02-A74E-607B4A4D45B0}" dt="2022-08-14T04:26:09.331" v="17969" actId="164"/>
          <ac:spMkLst>
            <pc:docMk/>
            <pc:sldMk cId="665461251" sldId="299"/>
            <ac:spMk id="108" creationId="{7D10C475-D51F-2103-6BAF-CDDF9CB0F931}"/>
          </ac:spMkLst>
        </pc:spChg>
        <pc:spChg chg="add mod">
          <ac:chgData name="Sudvarg, Marion" userId="2bb9b31b-5f3c-4f72-8e1f-41eb276ee9c6" providerId="ADAL" clId="{9DC5B4A8-6AA4-4A02-A74E-607B4A4D45B0}" dt="2022-08-14T04:34:42.727" v="18129" actId="164"/>
          <ac:spMkLst>
            <pc:docMk/>
            <pc:sldMk cId="665461251" sldId="299"/>
            <ac:spMk id="109" creationId="{665FC1AF-A6C6-A8D8-B920-BB4F339560E0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1" creationId="{0879A6E2-B313-C50B-1D78-E2FC6118BC48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2" creationId="{E8C66BBB-57AA-3A72-5992-B5AA43D6EB32}"/>
          </ac:spMkLst>
        </pc:spChg>
        <pc:spChg chg="mod">
          <ac:chgData name="Sudvarg, Marion" userId="2bb9b31b-5f3c-4f72-8e1f-41eb276ee9c6" providerId="ADAL" clId="{9DC5B4A8-6AA4-4A02-A74E-607B4A4D45B0}" dt="2022-08-14T04:38:15.645" v="18172" actId="165"/>
          <ac:spMkLst>
            <pc:docMk/>
            <pc:sldMk cId="665461251" sldId="299"/>
            <ac:spMk id="113" creationId="{D21AF03C-84F7-11E5-2CEB-778F54C43B76}"/>
          </ac:spMkLst>
        </pc:spChg>
        <pc:spChg chg="add mod topLvl">
          <ac:chgData name="Sudvarg, Marion" userId="2bb9b31b-5f3c-4f72-8e1f-41eb276ee9c6" providerId="ADAL" clId="{9DC5B4A8-6AA4-4A02-A74E-607B4A4D45B0}" dt="2022-08-14T04:38:40.403" v="18173" actId="164"/>
          <ac:spMkLst>
            <pc:docMk/>
            <pc:sldMk cId="665461251" sldId="299"/>
            <ac:spMk id="114" creationId="{BFE86D75-8E87-9293-4A02-06BD791ED52F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6" creationId="{38D981AB-AA38-6952-54EF-ACD37DBB3E6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7" creationId="{BE4ECFF2-EC14-1796-DBED-ED161C36B372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18" creationId="{A1904BFC-C293-50F8-8A06-CB1D3D06C2F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3" creationId="{73369CDC-52A1-17CB-E3BA-57FCF945AA11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4" creationId="{A2789D78-BB99-2DEC-D4ED-45EA6475D609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5" creationId="{80888788-38AA-B915-033A-A4160069D52B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29" creationId="{0808DD81-5C98-E02B-17AF-037CA5378043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0" creationId="{F9717104-70BB-AF51-43C9-99F6C0BDA3F6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1" creationId="{EFC017A4-B875-4B93-38C6-C8834522825E}"/>
          </ac:spMkLst>
        </pc:spChg>
        <pc:spChg chg="add mod">
          <ac:chgData name="Sudvarg, Marion" userId="2bb9b31b-5f3c-4f72-8e1f-41eb276ee9c6" providerId="ADAL" clId="{9DC5B4A8-6AA4-4A02-A74E-607B4A4D45B0}" dt="2022-08-14T04:19:09.840" v="17840" actId="164"/>
          <ac:spMkLst>
            <pc:docMk/>
            <pc:sldMk cId="665461251" sldId="299"/>
            <ac:spMk id="132" creationId="{39176B4B-816D-F361-95D3-E53CBA4A6F3B}"/>
          </ac:spMkLst>
        </pc:spChg>
        <pc:spChg chg="add del mod">
          <ac:chgData name="Sudvarg, Marion" userId="2bb9b31b-5f3c-4f72-8e1f-41eb276ee9c6" providerId="ADAL" clId="{9DC5B4A8-6AA4-4A02-A74E-607B4A4D45B0}" dt="2022-08-14T04:19:28.946" v="17846" actId="478"/>
          <ac:spMkLst>
            <pc:docMk/>
            <pc:sldMk cId="665461251" sldId="299"/>
            <ac:spMk id="135" creationId="{037E2F65-7284-7F55-2598-378B62FEAAFC}"/>
          </ac:spMkLst>
        </pc:spChg>
        <pc:spChg chg="add del mod">
          <ac:chgData name="Sudvarg, Marion" userId="2bb9b31b-5f3c-4f72-8e1f-41eb276ee9c6" providerId="ADAL" clId="{9DC5B4A8-6AA4-4A02-A74E-607B4A4D45B0}" dt="2022-08-14T04:19:26.719" v="17845" actId="478"/>
          <ac:spMkLst>
            <pc:docMk/>
            <pc:sldMk cId="665461251" sldId="299"/>
            <ac:spMk id="140" creationId="{3A0F19E0-1D45-E50E-F75C-18FCDC01AA69}"/>
          </ac:spMkLst>
        </pc:spChg>
        <pc:spChg chg="add del mod">
          <ac:chgData name="Sudvarg, Marion" userId="2bb9b31b-5f3c-4f72-8e1f-41eb276ee9c6" providerId="ADAL" clId="{9DC5B4A8-6AA4-4A02-A74E-607B4A4D45B0}" dt="2022-08-14T04:19:22.669" v="17843" actId="478"/>
          <ac:spMkLst>
            <pc:docMk/>
            <pc:sldMk cId="665461251" sldId="299"/>
            <ac:spMk id="141" creationId="{6BD9BA78-FBA3-B729-B61E-FA2DB5D95996}"/>
          </ac:spMkLst>
        </pc:spChg>
        <pc:spChg chg="add del mod">
          <ac:chgData name="Sudvarg, Marion" userId="2bb9b31b-5f3c-4f72-8e1f-41eb276ee9c6" providerId="ADAL" clId="{9DC5B4A8-6AA4-4A02-A74E-607B4A4D45B0}" dt="2022-08-14T04:19:24.679" v="17844" actId="478"/>
          <ac:spMkLst>
            <pc:docMk/>
            <pc:sldMk cId="665461251" sldId="299"/>
            <ac:spMk id="142" creationId="{16B4A9F4-2E4A-D630-B9AB-522E286C3D68}"/>
          </ac:spMkLst>
        </pc:spChg>
        <pc:spChg chg="add del mod">
          <ac:chgData name="Sudvarg, Marion" userId="2bb9b31b-5f3c-4f72-8e1f-41eb276ee9c6" providerId="ADAL" clId="{9DC5B4A8-6AA4-4A02-A74E-607B4A4D45B0}" dt="2022-08-14T04:19:20.899" v="17842" actId="478"/>
          <ac:spMkLst>
            <pc:docMk/>
            <pc:sldMk cId="665461251" sldId="299"/>
            <ac:spMk id="143" creationId="{08ECA339-E729-DF9F-DD0F-43963A8E5847}"/>
          </ac:spMkLst>
        </pc:spChg>
        <pc:spChg chg="add del mod">
          <ac:chgData name="Sudvarg, Marion" userId="2bb9b31b-5f3c-4f72-8e1f-41eb276ee9c6" providerId="ADAL" clId="{9DC5B4A8-6AA4-4A02-A74E-607B4A4D45B0}" dt="2022-08-14T04:19:18.867" v="17841" actId="478"/>
          <ac:spMkLst>
            <pc:docMk/>
            <pc:sldMk cId="665461251" sldId="299"/>
            <ac:spMk id="144" creationId="{A8351142-C90C-59ED-9222-7168F67179E6}"/>
          </ac:spMkLst>
        </pc:spChg>
        <pc:spChg chg="add del mod">
          <ac:chgData name="Sudvarg, Marion" userId="2bb9b31b-5f3c-4f72-8e1f-41eb276ee9c6" providerId="ADAL" clId="{9DC5B4A8-6AA4-4A02-A74E-607B4A4D45B0}" dt="2022-08-14T04:19:31.011" v="17847" actId="478"/>
          <ac:spMkLst>
            <pc:docMk/>
            <pc:sldMk cId="665461251" sldId="299"/>
            <ac:spMk id="145" creationId="{4828F8D7-52D4-D277-54E5-550BBCE4CFCD}"/>
          </ac:spMkLst>
        </pc:spChg>
        <pc:spChg chg="add del mod">
          <ac:chgData name="Sudvarg, Marion" userId="2bb9b31b-5f3c-4f72-8e1f-41eb276ee9c6" providerId="ADAL" clId="{9DC5B4A8-6AA4-4A02-A74E-607B4A4D45B0}" dt="2022-08-14T04:19:33.125" v="17848" actId="478"/>
          <ac:spMkLst>
            <pc:docMk/>
            <pc:sldMk cId="665461251" sldId="299"/>
            <ac:spMk id="147" creationId="{67DD774A-E295-B36C-6943-9848192379BD}"/>
          </ac:spMkLst>
        </pc:spChg>
        <pc:spChg chg="add del mod">
          <ac:chgData name="Sudvarg, Marion" userId="2bb9b31b-5f3c-4f72-8e1f-41eb276ee9c6" providerId="ADAL" clId="{9DC5B4A8-6AA4-4A02-A74E-607B4A4D45B0}" dt="2022-08-14T04:19:34.545" v="17849" actId="478"/>
          <ac:spMkLst>
            <pc:docMk/>
            <pc:sldMk cId="665461251" sldId="299"/>
            <ac:spMk id="149" creationId="{45DBC151-2819-6DF3-72D8-47D5D0212B4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1" creationId="{24489378-0B97-5EC4-D2A6-110EEA3D4667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2" creationId="{880A8202-0EDA-9F5C-DAB3-D34F85D4CD65}"/>
          </ac:spMkLst>
        </pc:spChg>
        <pc:spChg chg="mod">
          <ac:chgData name="Sudvarg, Marion" userId="2bb9b31b-5f3c-4f72-8e1f-41eb276ee9c6" providerId="ADAL" clId="{9DC5B4A8-6AA4-4A02-A74E-607B4A4D45B0}" dt="2022-08-14T04:17:29.863" v="17759"/>
          <ac:spMkLst>
            <pc:docMk/>
            <pc:sldMk cId="665461251" sldId="299"/>
            <ac:spMk id="153" creationId="{36678C1E-0EE8-2D57-8F17-9D508678E2B3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55" creationId="{0872EB0D-CE2C-556F-4AFC-C13A3625D087}"/>
          </ac:spMkLst>
        </pc:spChg>
        <pc:spChg chg="add mod topLvl">
          <ac:chgData name="Sudvarg, Marion" userId="2bb9b31b-5f3c-4f72-8e1f-41eb276ee9c6" providerId="ADAL" clId="{9DC5B4A8-6AA4-4A02-A74E-607B4A4D45B0}" dt="2022-08-14T04:25:22.524" v="17964" actId="164"/>
          <ac:spMkLst>
            <pc:docMk/>
            <pc:sldMk cId="665461251" sldId="299"/>
            <ac:spMk id="157" creationId="{F70BCDA7-C3DD-C268-CED2-8AEF2A932FE8}"/>
          </ac:spMkLst>
        </pc:spChg>
        <pc:spChg chg="mod topLvl">
          <ac:chgData name="Sudvarg, Marion" userId="2bb9b31b-5f3c-4f72-8e1f-41eb276ee9c6" providerId="ADAL" clId="{9DC5B4A8-6AA4-4A02-A74E-607B4A4D45B0}" dt="2022-08-14T04:36:24.052" v="18149" actId="164"/>
          <ac:spMkLst>
            <pc:docMk/>
            <pc:sldMk cId="665461251" sldId="299"/>
            <ac:spMk id="168" creationId="{3E3D6424-D47A-392A-D208-D11BA32B5010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70" creationId="{EF966993-F2AF-8AF8-35A0-A6CE86F6CCBE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71" creationId="{789A039E-DDED-B648-8B2B-A78F6C0D6CA6}"/>
          </ac:spMkLst>
        </pc:spChg>
        <pc:spChg chg="add mod">
          <ac:chgData name="Sudvarg, Marion" userId="2bb9b31b-5f3c-4f72-8e1f-41eb276ee9c6" providerId="ADAL" clId="{9DC5B4A8-6AA4-4A02-A74E-607B4A4D45B0}" dt="2022-08-14T04:27:57.981" v="17987" actId="164"/>
          <ac:spMkLst>
            <pc:docMk/>
            <pc:sldMk cId="665461251" sldId="299"/>
            <ac:spMk id="180" creationId="{BCA938CE-D958-7E1A-21F2-B0C2EB18F122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183" creationId="{70A5931C-DE7E-4B4C-D946-67C1E21C1726}"/>
          </ac:spMkLst>
        </pc:spChg>
        <pc:spChg chg="add mod">
          <ac:chgData name="Sudvarg, Marion" userId="2bb9b31b-5f3c-4f72-8e1f-41eb276ee9c6" providerId="ADAL" clId="{9DC5B4A8-6AA4-4A02-A74E-607B4A4D45B0}" dt="2022-08-14T04:29:10.949" v="18010" actId="20577"/>
          <ac:spMkLst>
            <pc:docMk/>
            <pc:sldMk cId="665461251" sldId="299"/>
            <ac:spMk id="193" creationId="{01DA847F-4AF3-6D87-155F-A7B77DD288E1}"/>
          </ac:spMkLst>
        </pc:spChg>
        <pc:spChg chg="add del mod">
          <ac:chgData name="Sudvarg, Marion" userId="2bb9b31b-5f3c-4f72-8e1f-41eb276ee9c6" providerId="ADAL" clId="{9DC5B4A8-6AA4-4A02-A74E-607B4A4D45B0}" dt="2022-08-14T04:30:47.820" v="18045" actId="478"/>
          <ac:spMkLst>
            <pc:docMk/>
            <pc:sldMk cId="665461251" sldId="299"/>
            <ac:spMk id="201" creationId="{C26BD749-A1B4-28C0-7CEC-AE999B241644}"/>
          </ac:spMkLst>
        </pc:spChg>
        <pc:spChg chg="add del mod">
          <ac:chgData name="Sudvarg, Marion" userId="2bb9b31b-5f3c-4f72-8e1f-41eb276ee9c6" providerId="ADAL" clId="{9DC5B4A8-6AA4-4A02-A74E-607B4A4D45B0}" dt="2022-08-14T04:30:36.437" v="18040"/>
          <ac:spMkLst>
            <pc:docMk/>
            <pc:sldMk cId="665461251" sldId="299"/>
            <ac:spMk id="202" creationId="{22A06438-E7BB-7F75-7F99-80C4B84DD1E6}"/>
          </ac:spMkLst>
        </pc:spChg>
        <pc:spChg chg="add mod">
          <ac:chgData name="Sudvarg, Marion" userId="2bb9b31b-5f3c-4f72-8e1f-41eb276ee9c6" providerId="ADAL" clId="{9DC5B4A8-6AA4-4A02-A74E-607B4A4D45B0}" dt="2022-08-14T04:37:13.535" v="18161" actId="1037"/>
          <ac:spMkLst>
            <pc:docMk/>
            <pc:sldMk cId="665461251" sldId="299"/>
            <ac:spMk id="203" creationId="{E4E77A2A-2EE5-91F1-2D46-4E067E790352}"/>
          </ac:spMkLst>
        </pc:spChg>
        <pc:spChg chg="add mod">
          <ac:chgData name="Sudvarg, Marion" userId="2bb9b31b-5f3c-4f72-8e1f-41eb276ee9c6" providerId="ADAL" clId="{9DC5B4A8-6AA4-4A02-A74E-607B4A4D45B0}" dt="2022-08-15T23:36:31.309" v="32818" actId="6549"/>
          <ac:spMkLst>
            <pc:docMk/>
            <pc:sldMk cId="665461251" sldId="299"/>
            <ac:spMk id="205" creationId="{EE5233B4-6F24-3F92-A874-2E5576E9B8B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6" creationId="{CD4853E6-3C48-37CD-6DA4-DA39C0CE502E}"/>
          </ac:spMkLst>
        </pc:spChg>
        <pc:spChg chg="add mod">
          <ac:chgData name="Sudvarg, Marion" userId="2bb9b31b-5f3c-4f72-8e1f-41eb276ee9c6" providerId="ADAL" clId="{9DC5B4A8-6AA4-4A02-A74E-607B4A4D45B0}" dt="2022-08-14T04:34:13.168" v="18126" actId="164"/>
          <ac:spMkLst>
            <pc:docMk/>
            <pc:sldMk cId="665461251" sldId="299"/>
            <ac:spMk id="207" creationId="{1F451235-B5B2-0386-168E-22DC2F0856FD}"/>
          </ac:spMkLst>
        </pc:spChg>
        <pc:spChg chg="add mod">
          <ac:chgData name="Sudvarg, Marion" userId="2bb9b31b-5f3c-4f72-8e1f-41eb276ee9c6" providerId="ADAL" clId="{9DC5B4A8-6AA4-4A02-A74E-607B4A4D45B0}" dt="2022-08-14T04:37:50.716" v="18170" actId="14100"/>
          <ac:spMkLst>
            <pc:docMk/>
            <pc:sldMk cId="665461251" sldId="299"/>
            <ac:spMk id="215" creationId="{DFB88988-698F-602B-26BB-F30A0650AD28}"/>
          </ac:spMkLst>
        </pc:s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10" creationId="{9330F384-9D52-B222-830C-538E08CB3AC3}"/>
          </ac:grpSpMkLst>
        </pc:grpChg>
        <pc:grpChg chg="add del mod">
          <ac:chgData name="Sudvarg, Marion" userId="2bb9b31b-5f3c-4f72-8e1f-41eb276ee9c6" providerId="ADAL" clId="{9DC5B4A8-6AA4-4A02-A74E-607B4A4D45B0}" dt="2022-08-14T04:17:11.518" v="17752"/>
          <ac:grpSpMkLst>
            <pc:docMk/>
            <pc:sldMk cId="665461251" sldId="299"/>
            <ac:grpSpMk id="50" creationId="{A76120C1-C3E0-4DED-99E9-919983B048D9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61" creationId="{E291CE5C-B58A-C1EA-82B6-B93128F22D11}"/>
          </ac:grpSpMkLst>
        </pc:grpChg>
        <pc:grpChg chg="add del mod">
          <ac:chgData name="Sudvarg, Marion" userId="2bb9b31b-5f3c-4f72-8e1f-41eb276ee9c6" providerId="ADAL" clId="{9DC5B4A8-6AA4-4A02-A74E-607B4A4D45B0}" dt="2022-08-14T04:17:26.655" v="17758" actId="478"/>
          <ac:grpSpMkLst>
            <pc:docMk/>
            <pc:sldMk cId="665461251" sldId="299"/>
            <ac:grpSpMk id="101" creationId="{ED216E32-0C06-8CE1-AF88-FA24B8FF013C}"/>
          </ac:grpSpMkLst>
        </pc:grpChg>
        <pc:grpChg chg="add mod topLvl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10" creationId="{8ABE091F-1423-E7D6-06F6-83BD2156587E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150" creationId="{039CC9AE-D5BB-51FB-1B95-84864F155CE7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56" creationId="{47F1BD16-8A69-A291-32DA-EEDA6042115D}"/>
          </ac:grpSpMkLst>
        </pc:grpChg>
        <pc:grpChg chg="add del mod">
          <ac:chgData name="Sudvarg, Marion" userId="2bb9b31b-5f3c-4f72-8e1f-41eb276ee9c6" providerId="ADAL" clId="{9DC5B4A8-6AA4-4A02-A74E-607B4A4D45B0}" dt="2022-08-14T04:24:08.224" v="17948" actId="165"/>
          <ac:grpSpMkLst>
            <pc:docMk/>
            <pc:sldMk cId="665461251" sldId="299"/>
            <ac:grpSpMk id="166" creationId="{CD594334-D9B9-221E-D8F4-6AA3FD19962F}"/>
          </ac:grpSpMkLst>
        </pc:grpChg>
        <pc:grpChg chg="add del mod">
          <ac:chgData name="Sudvarg, Marion" userId="2bb9b31b-5f3c-4f72-8e1f-41eb276ee9c6" providerId="ADAL" clId="{9DC5B4A8-6AA4-4A02-A74E-607B4A4D45B0}" dt="2022-08-14T04:26:46.440" v="17974" actId="165"/>
          <ac:grpSpMkLst>
            <pc:docMk/>
            <pc:sldMk cId="665461251" sldId="299"/>
            <ac:grpSpMk id="167" creationId="{6E7665FB-B0A2-6241-14A0-967E0C81897F}"/>
          </ac:grpSpMkLst>
        </pc:grpChg>
        <pc:grpChg chg="add del mod">
          <ac:chgData name="Sudvarg, Marion" userId="2bb9b31b-5f3c-4f72-8e1f-41eb276ee9c6" providerId="ADAL" clId="{9DC5B4A8-6AA4-4A02-A74E-607B4A4D45B0}" dt="2022-08-14T04:25:07.764" v="17961" actId="165"/>
          <ac:grpSpMkLst>
            <pc:docMk/>
            <pc:sldMk cId="665461251" sldId="299"/>
            <ac:grpSpMk id="187" creationId="{0340D8DA-9DA6-3077-3E35-0CA5E40DD82A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0" creationId="{E625788D-CE89-E7DB-CC74-E14CF1EB45F9}"/>
          </ac:grpSpMkLst>
        </pc:grpChg>
        <pc:grpChg chg="add mod ord">
          <ac:chgData name="Sudvarg, Marion" userId="2bb9b31b-5f3c-4f72-8e1f-41eb276ee9c6" providerId="ADAL" clId="{9DC5B4A8-6AA4-4A02-A74E-607B4A4D45B0}" dt="2022-08-14T04:39:53.480" v="18181" actId="166"/>
          <ac:grpSpMkLst>
            <pc:docMk/>
            <pc:sldMk cId="665461251" sldId="299"/>
            <ac:grpSpMk id="191" creationId="{BCDCC0D3-797D-C716-60D7-3AB7572885C0}"/>
          </ac:grpSpMkLst>
        </pc:grpChg>
        <pc:grpChg chg="add mod">
          <ac:chgData name="Sudvarg, Marion" userId="2bb9b31b-5f3c-4f72-8e1f-41eb276ee9c6" providerId="ADAL" clId="{9DC5B4A8-6AA4-4A02-A74E-607B4A4D45B0}" dt="2022-08-14T04:27:53.396" v="17986" actId="164"/>
          <ac:grpSpMkLst>
            <pc:docMk/>
            <pc:sldMk cId="665461251" sldId="299"/>
            <ac:grpSpMk id="198" creationId="{1C9BCCB5-F4B6-B291-E00D-992A76FBBFE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199" creationId="{4C21467A-F978-7979-F60C-F45092DB36AC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0" creationId="{29CDB254-3C57-E629-BA8D-09E78AA67C82}"/>
          </ac:grpSpMkLst>
        </pc:grpChg>
        <pc:grpChg chg="add mod">
          <ac:chgData name="Sudvarg, Marion" userId="2bb9b31b-5f3c-4f72-8e1f-41eb276ee9c6" providerId="ADAL" clId="{9DC5B4A8-6AA4-4A02-A74E-607B4A4D45B0}" dt="2022-08-14T04:34:06.315" v="18125" actId="164"/>
          <ac:grpSpMkLst>
            <pc:docMk/>
            <pc:sldMk cId="665461251" sldId="299"/>
            <ac:grpSpMk id="208" creationId="{C8F2D03B-071D-9958-F97C-7CF7BF87E380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09" creationId="{918CD710-E71C-39F4-DC55-B6B362A7F4D5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0" creationId="{D25F73FE-0105-4DDF-332B-7A7184628483}"/>
          </ac:grpSpMkLst>
        </pc:grpChg>
        <pc:grpChg chg="add del mod">
          <ac:chgData name="Sudvarg, Marion" userId="2bb9b31b-5f3c-4f72-8e1f-41eb276ee9c6" providerId="ADAL" clId="{9DC5B4A8-6AA4-4A02-A74E-607B4A4D45B0}" dt="2022-08-14T04:38:15.645" v="18172" actId="165"/>
          <ac:grpSpMkLst>
            <pc:docMk/>
            <pc:sldMk cId="665461251" sldId="299"/>
            <ac:grpSpMk id="211" creationId="{50F136CB-FBF2-8F1D-2E73-150CEC9FD38B}"/>
          </ac:grpSpMkLst>
        </pc:grpChg>
        <pc:grpChg chg="add mod">
          <ac:chgData name="Sudvarg, Marion" userId="2bb9b31b-5f3c-4f72-8e1f-41eb276ee9c6" providerId="ADAL" clId="{9DC5B4A8-6AA4-4A02-A74E-607B4A4D45B0}" dt="2022-08-14T04:37:13.535" v="18161" actId="1037"/>
          <ac:grpSpMkLst>
            <pc:docMk/>
            <pc:sldMk cId="665461251" sldId="299"/>
            <ac:grpSpMk id="214" creationId="{6EFC8E23-761C-6FD2-7962-A8972F96F4AF}"/>
          </ac:grpSpMkLst>
        </pc:grpChg>
        <pc:grpChg chg="add mod">
          <ac:chgData name="Sudvarg, Marion" userId="2bb9b31b-5f3c-4f72-8e1f-41eb276ee9c6" providerId="ADAL" clId="{9DC5B4A8-6AA4-4A02-A74E-607B4A4D45B0}" dt="2022-08-14T04:38:40.403" v="18173" actId="164"/>
          <ac:grpSpMkLst>
            <pc:docMk/>
            <pc:sldMk cId="665461251" sldId="299"/>
            <ac:grpSpMk id="216" creationId="{990FDF45-C45E-ACAC-7E27-DF704BFFBD7E}"/>
          </ac:grpSpMkLst>
        </pc:grpChg>
        <pc:picChg chg="add del">
          <ac:chgData name="Sudvarg, Marion" userId="2bb9b31b-5f3c-4f72-8e1f-41eb276ee9c6" providerId="ADAL" clId="{9DC5B4A8-6AA4-4A02-A74E-607B4A4D45B0}" dt="2022-08-14T04:17:11.019" v="17751"/>
          <ac:picMkLst>
            <pc:docMk/>
            <pc:sldMk cId="665461251" sldId="299"/>
            <ac:picMk id="54" creationId="{02298E8C-0669-2314-D57D-EA5D3C72999E}"/>
          </ac:picMkLst>
        </pc:picChg>
        <pc:picChg chg="add del">
          <ac:chgData name="Sudvarg, Marion" userId="2bb9b31b-5f3c-4f72-8e1f-41eb276ee9c6" providerId="ADAL" clId="{9DC5B4A8-6AA4-4A02-A74E-607B4A4D45B0}" dt="2022-08-14T04:17:24.015" v="17756"/>
          <ac:picMkLst>
            <pc:docMk/>
            <pc:sldMk cId="665461251" sldId="299"/>
            <ac:picMk id="55" creationId="{72448430-D72E-D9E1-2945-6224F66C043B}"/>
          </ac:picMkLst>
        </pc:pic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5" creationId="{7FB03596-371B-A1DF-605C-60F27410840B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6" creationId="{742A4E57-5010-1BDF-1E94-05D16E43F933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7" creationId="{047D09BA-0FB6-9360-6499-ABFB6EC3CDE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5" creationId="{3E97977C-D1A1-EA10-FCD2-CA83DD8F2C56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19" creationId="{951E1CB0-5103-EA58-E65C-45D0FAB592D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0" creationId="{7DCBF3DE-63E6-734B-0FE8-94C79F79D915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1" creationId="{B3F195E1-A64A-06AA-7546-DC9FCF16DC24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2" creationId="{DD2498EB-6F47-C2BE-E1E5-130A38A5A98C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6" creationId="{AE93F944-7AE5-86E9-6BAF-490C4A08EB0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7" creationId="{DB001038-25C9-256A-E539-0C55525015A7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28" creationId="{4720D654-1415-CE50-3445-2553E857447A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3" creationId="{749CD71B-3F4D-42B1-7E6D-F2202F29C268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4" creationId="{CF790A7F-8F46-4D2A-AA6D-8479C9F1062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6" creationId="{A054F194-00B7-A8CC-7066-5616A1C22D8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7" creationId="{452C2084-8D05-F4F8-CF0F-786DDB19E13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8" creationId="{5843FF3B-AE8D-A0FA-6747-715657408BCD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39" creationId="{99F66723-4025-7E27-F147-68ED4BC08F40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6" creationId="{DA332432-1D76-156C-3C2F-4B1BBF9FC89F}"/>
          </ac:cxnSpMkLst>
        </pc:cxnChg>
        <pc:cxnChg chg="add del mod">
          <ac:chgData name="Sudvarg, Marion" userId="2bb9b31b-5f3c-4f72-8e1f-41eb276ee9c6" providerId="ADAL" clId="{9DC5B4A8-6AA4-4A02-A74E-607B4A4D45B0}" dt="2022-08-14T04:17:11.518" v="17752"/>
          <ac:cxnSpMkLst>
            <pc:docMk/>
            <pc:sldMk cId="665461251" sldId="299"/>
            <ac:cxnSpMk id="48" creationId="{07527EFB-1DF8-C3AF-5261-965CADB7DA23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6" creationId="{D56E054D-1C95-EA29-13AE-F11D9BA1598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7" creationId="{EBD55B3A-EB4D-3D46-E650-9CDEAC20F0DB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58" creationId="{A4DF5BC1-1338-6073-9DE7-1DA91DB6497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66" creationId="{A128336F-6CFF-ABD7-5757-2AD2D431A350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0" creationId="{24FF2199-7510-4D98-87DF-F69A6FED603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1" creationId="{0A04E876-4E65-06F0-0DC6-6F91D0B7605D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2" creationId="{D5655ED3-C64E-9632-D9E2-8D7D18A43C0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3" creationId="{56CEB0E7-73C5-3361-DF70-162AAE23580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7" creationId="{5F027C2C-76F4-84E2-0F71-8FE138EBC48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8" creationId="{8424AA51-2AFD-1E8B-502E-F1AF1165B7BA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79" creationId="{5D14103C-4155-595B-7221-BFDFE8FCDD8F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4" creationId="{46240CC2-9C2C-0CBE-F4D9-B30F0C4D1D31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5" creationId="{D306FD89-4683-21CA-56B1-FB641A68817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7" creationId="{886D3397-2A4C-8634-8D1F-DECCCD0FECDE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8" creationId="{E8E4E02D-BCDA-1D2D-E6FA-D149CC0A3C55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89" creationId="{5D54CD28-715E-DDA9-C209-9928849C6544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0" creationId="{A927605F-2CDA-B821-B73B-B79FEDA02F52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7" creationId="{6F77535A-39E9-3998-F9E0-7FFB51EAE348}"/>
          </ac:cxnSpMkLst>
        </pc:cxnChg>
        <pc:cxnChg chg="add del mod">
          <ac:chgData name="Sudvarg, Marion" userId="2bb9b31b-5f3c-4f72-8e1f-41eb276ee9c6" providerId="ADAL" clId="{9DC5B4A8-6AA4-4A02-A74E-607B4A4D45B0}" dt="2022-08-14T04:17:26.655" v="17758" actId="478"/>
          <ac:cxnSpMkLst>
            <pc:docMk/>
            <pc:sldMk cId="665461251" sldId="299"/>
            <ac:cxnSpMk id="99" creationId="{26550BAF-8FE8-9930-2014-7D2C150E65EB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5" creationId="{E458E8BB-7EAB-13E4-21D1-C55913501B63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6" creationId="{8C47FB0B-8AD8-3EE8-7808-56C54F452C67}"/>
          </ac:cxnSpMkLst>
        </pc:cxnChg>
        <pc:cxnChg chg="add mod ord">
          <ac:chgData name="Sudvarg, Marion" userId="2bb9b31b-5f3c-4f72-8e1f-41eb276ee9c6" providerId="ADAL" clId="{9DC5B4A8-6AA4-4A02-A74E-607B4A4D45B0}" dt="2022-08-14T04:39:40.758" v="18180" actId="166"/>
          <ac:cxnSpMkLst>
            <pc:docMk/>
            <pc:sldMk cId="665461251" sldId="299"/>
            <ac:cxnSpMk id="107" creationId="{EA3342D1-9766-CE8B-F0BD-85C6890CF5EA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15" creationId="{70BD9210-4008-507D-942A-9462ACD05509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19" creationId="{BFFD4CFB-480B-A7E1-8579-B7766F78CFC5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0" creationId="{1477CCE0-1699-D89B-10C8-46A4CCF3BBD0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1" creationId="{07922426-6DCB-BF10-5F78-3A5A272DEBD9}"/>
          </ac:cxnSpMkLst>
        </pc:cxnChg>
        <pc:cxnChg chg="add mod">
          <ac:chgData name="Sudvarg, Marion" userId="2bb9b31b-5f3c-4f72-8e1f-41eb276ee9c6" providerId="ADAL" clId="{9DC5B4A8-6AA4-4A02-A74E-607B4A4D45B0}" dt="2022-08-15T13:11:30.125" v="18942" actId="692"/>
          <ac:cxnSpMkLst>
            <pc:docMk/>
            <pc:sldMk cId="665461251" sldId="299"/>
            <ac:cxnSpMk id="122" creationId="{F8311242-D5DE-BCD2-1D81-E45ACF12EE1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6" creationId="{5E6061C2-1B99-F7D5-D6F8-96F459F8E867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7" creationId="{1CEF9CAB-4066-2218-DC4D-75C95918DCF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28" creationId="{3FE168DF-D4F1-8CBC-63B0-471B62EACA6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3" creationId="{3B439278-4F16-012B-2D4B-EA9CD4C37A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4" creationId="{E22123B9-D50F-4DB5-E623-59A6030EC0C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6" creationId="{A2DEC409-6E22-34BD-C0B5-AB517A553F9F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7" creationId="{84F72614-382E-E60F-828F-8D43B8EC3FDC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8" creationId="{44CBCD94-439F-C552-D99C-48B8F76AFA93}"/>
          </ac:cxnSpMkLst>
        </pc:cxnChg>
        <pc:cxnChg chg="add mod">
          <ac:chgData name="Sudvarg, Marion" userId="2bb9b31b-5f3c-4f72-8e1f-41eb276ee9c6" providerId="ADAL" clId="{9DC5B4A8-6AA4-4A02-A74E-607B4A4D45B0}" dt="2022-08-14T04:19:09.840" v="17840" actId="164"/>
          <ac:cxnSpMkLst>
            <pc:docMk/>
            <pc:sldMk cId="665461251" sldId="299"/>
            <ac:cxnSpMk id="139" creationId="{58EF657D-A540-097D-768B-975758870D63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6" creationId="{11E1C046-2C13-9494-87E9-257B2BF349F1}"/>
          </ac:cxnSpMkLst>
        </pc:cxnChg>
        <pc:cxnChg chg="add mod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48" creationId="{D54D0DCF-183A-CC0E-60C3-F1FAB4CF57F0}"/>
          </ac:cxnSpMkLst>
        </pc:cxnChg>
        <pc:cxnChg chg="add del mod topLvl">
          <ac:chgData name="Sudvarg, Marion" userId="2bb9b31b-5f3c-4f72-8e1f-41eb276ee9c6" providerId="ADAL" clId="{9DC5B4A8-6AA4-4A02-A74E-607B4A4D45B0}" dt="2022-08-14T04:24:14.328" v="17950" actId="478"/>
          <ac:cxnSpMkLst>
            <pc:docMk/>
            <pc:sldMk cId="665461251" sldId="299"/>
            <ac:cxnSpMk id="159" creationId="{843B0EAD-6F4D-3D2B-1E05-9367BC1DB5E0}"/>
          </ac:cxnSpMkLst>
        </pc:cxnChg>
        <pc:cxnChg chg="add del mod topLvl">
          <ac:chgData name="Sudvarg, Marion" userId="2bb9b31b-5f3c-4f72-8e1f-41eb276ee9c6" providerId="ADAL" clId="{9DC5B4A8-6AA4-4A02-A74E-607B4A4D45B0}" dt="2022-08-14T04:24:14.945" v="17951" actId="478"/>
          <ac:cxnSpMkLst>
            <pc:docMk/>
            <pc:sldMk cId="665461251" sldId="299"/>
            <ac:cxnSpMk id="160" creationId="{574AD5AE-0793-86AD-82D0-BB692B179891}"/>
          </ac:cxnSpMkLst>
        </pc:cxnChg>
        <pc:cxnChg chg="add del mod topLvl">
          <ac:chgData name="Sudvarg, Marion" userId="2bb9b31b-5f3c-4f72-8e1f-41eb276ee9c6" providerId="ADAL" clId="{9DC5B4A8-6AA4-4A02-A74E-607B4A4D45B0}" dt="2022-08-14T04:24:15.465" v="17952" actId="478"/>
          <ac:cxnSpMkLst>
            <pc:docMk/>
            <pc:sldMk cId="665461251" sldId="299"/>
            <ac:cxnSpMk id="163" creationId="{5C470BBB-5CD4-C07C-8655-6D0F08FAD1BD}"/>
          </ac:cxnSpMkLst>
        </pc:cxnChg>
        <pc:cxnChg chg="mod topLvl">
          <ac:chgData name="Sudvarg, Marion" userId="2bb9b31b-5f3c-4f72-8e1f-41eb276ee9c6" providerId="ADAL" clId="{9DC5B4A8-6AA4-4A02-A74E-607B4A4D45B0}" dt="2022-08-14T04:37:13.535" v="18161" actId="1037"/>
          <ac:cxnSpMkLst>
            <pc:docMk/>
            <pc:sldMk cId="665461251" sldId="299"/>
            <ac:cxnSpMk id="169" creationId="{F462E86D-0B46-B840-C0C1-770A39B6636F}"/>
          </ac:cxnSpMkLst>
        </pc:cxnChg>
        <pc:cxnChg chg="add del mod">
          <ac:chgData name="Sudvarg, Marion" userId="2bb9b31b-5f3c-4f72-8e1f-41eb276ee9c6" providerId="ADAL" clId="{9DC5B4A8-6AA4-4A02-A74E-607B4A4D45B0}" dt="2022-08-14T04:23:11.475" v="17942" actId="478"/>
          <ac:cxnSpMkLst>
            <pc:docMk/>
            <pc:sldMk cId="665461251" sldId="299"/>
            <ac:cxnSpMk id="173" creationId="{FFCE59AD-1304-849A-B074-1844AA4AC5BC}"/>
          </ac:cxnSpMkLst>
        </pc:cxnChg>
        <pc:cxnChg chg="add del mod">
          <ac:chgData name="Sudvarg, Marion" userId="2bb9b31b-5f3c-4f72-8e1f-41eb276ee9c6" providerId="ADAL" clId="{9DC5B4A8-6AA4-4A02-A74E-607B4A4D45B0}" dt="2022-08-14T04:23:10.246" v="17941" actId="478"/>
          <ac:cxnSpMkLst>
            <pc:docMk/>
            <pc:sldMk cId="665461251" sldId="299"/>
            <ac:cxnSpMk id="174" creationId="{6D16078E-1320-2C4F-6045-303341D4E503}"/>
          </ac:cxnSpMkLst>
        </pc:cxnChg>
        <pc:cxnChg chg="add mod">
          <ac:chgData name="Sudvarg, Marion" userId="2bb9b31b-5f3c-4f72-8e1f-41eb276ee9c6" providerId="ADAL" clId="{9DC5B4A8-6AA4-4A02-A74E-607B4A4D45B0}" dt="2022-08-14T04:27:57.981" v="17987" actId="164"/>
          <ac:cxnSpMkLst>
            <pc:docMk/>
            <pc:sldMk cId="665461251" sldId="299"/>
            <ac:cxnSpMk id="182" creationId="{F5D0285B-42F5-E536-DBAE-0CA11B5B0DDC}"/>
          </ac:cxnSpMkLst>
        </pc:cxnChg>
        <pc:cxnChg chg="add del mod ord topLvl">
          <ac:chgData name="Sudvarg, Marion" userId="2bb9b31b-5f3c-4f72-8e1f-41eb276ee9c6" providerId="ADAL" clId="{9DC5B4A8-6AA4-4A02-A74E-607B4A4D45B0}" dt="2022-08-14T04:25:09.916" v="17962" actId="478"/>
          <ac:cxnSpMkLst>
            <pc:docMk/>
            <pc:sldMk cId="665461251" sldId="299"/>
            <ac:cxnSpMk id="185" creationId="{8FAAC369-B245-1164-1526-E4745C88F137}"/>
          </ac:cxnSpMkLst>
        </pc:cxnChg>
        <pc:cxnChg chg="add mod">
          <ac:chgData name="Sudvarg, Marion" userId="2bb9b31b-5f3c-4f72-8e1f-41eb276ee9c6" providerId="ADAL" clId="{9DC5B4A8-6AA4-4A02-A74E-607B4A4D45B0}" dt="2022-08-14T04:25:22.524" v="17964" actId="164"/>
          <ac:cxnSpMkLst>
            <pc:docMk/>
            <pc:sldMk cId="665461251" sldId="299"/>
            <ac:cxnSpMk id="189" creationId="{FA79611C-BE56-21C7-57A3-0B8BB4C58026}"/>
          </ac:cxnSpMkLst>
        </pc:cxnChg>
        <pc:cxnChg chg="add mod">
          <ac:chgData name="Sudvarg, Marion" userId="2bb9b31b-5f3c-4f72-8e1f-41eb276ee9c6" providerId="ADAL" clId="{9DC5B4A8-6AA4-4A02-A74E-607B4A4D45B0}" dt="2022-08-14T04:29:10.949" v="18010" actId="20577"/>
          <ac:cxnSpMkLst>
            <pc:docMk/>
            <pc:sldMk cId="665461251" sldId="299"/>
            <ac:cxnSpMk id="194" creationId="{70887540-3024-E0B8-243F-551EBA0875C2}"/>
          </ac:cxnSpMkLst>
        </pc:cxnChg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37115492" sldId="29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45138017" sldId="30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005137902" sldId="30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370095073" sldId="30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605612142" sldId="306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56743809" sldId="30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936886364" sldId="308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344486571" sldId="31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26780264" sldId="31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734678909" sldId="31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92648464" sldId="317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59093977" sldId="319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4109977211" sldId="320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865874017" sldId="321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3228702830" sldId="322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1313781149" sldId="323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062244151" sldId="325"/>
        </pc:sldMkLst>
      </pc:sldChg>
      <pc:sldChg chg="del">
        <pc:chgData name="Sudvarg, Marion" userId="2bb9b31b-5f3c-4f72-8e1f-41eb276ee9c6" providerId="ADAL" clId="{9DC5B4A8-6AA4-4A02-A74E-607B4A4D45B0}" dt="2022-07-25T22:35:46.550" v="10" actId="47"/>
        <pc:sldMkLst>
          <pc:docMk/>
          <pc:sldMk cId="2847320174" sldId="326"/>
        </pc:sldMkLst>
      </pc:sldChg>
      <pc:sldMasterChg chg="modSp modSldLayout">
        <pc:chgData name="Sudvarg, Marion" userId="2bb9b31b-5f3c-4f72-8e1f-41eb276ee9c6" providerId="ADAL" clId="{9DC5B4A8-6AA4-4A02-A74E-607B4A4D45B0}" dt="2022-07-25T22:36:56.832" v="14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9DC5B4A8-6AA4-4A02-A74E-607B4A4D45B0}" dt="2022-07-25T22:36:56.832" v="14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 mod">
          <pc:chgData name="Sudvarg, Marion" userId="2bb9b31b-5f3c-4f72-8e1f-41eb276ee9c6" providerId="ADAL" clId="{9DC5B4A8-6AA4-4A02-A74E-607B4A4D45B0}" dt="2022-07-25T22:36:42.408" v="13" actId="20577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9DC5B4A8-6AA4-4A02-A74E-607B4A4D45B0}" dt="2022-07-25T22:36:42.408" v="13" actId="20577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9DC5B4A8-6AA4-4A02-A74E-607B4A4D45B0}" dt="2022-07-25T22:36:56.832" v="14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9DC5B4A8-6AA4-4A02-A74E-607B4A4D45B0}" dt="2022-07-25T22:36:56.832" v="14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0B65C8E9-90C5-4C4A-BD1F-B0B776A34428}"/>
    <pc:docChg chg="undo redo custSel addSld delSld modSld sldOrd modSection">
      <pc:chgData name="Sudvarg, Marion" userId="2bb9b31b-5f3c-4f72-8e1f-41eb276ee9c6" providerId="ADAL" clId="{0B65C8E9-90C5-4C4A-BD1F-B0B776A34428}" dt="2023-05-23T07:20:37.506" v="1915" actId="20577"/>
      <pc:docMkLst>
        <pc:docMk/>
      </pc:docMkLst>
      <pc:sldChg chg="modNotesTx">
        <pc:chgData name="Sudvarg, Marion" userId="2bb9b31b-5f3c-4f72-8e1f-41eb276ee9c6" providerId="ADAL" clId="{0B65C8E9-90C5-4C4A-BD1F-B0B776A34428}" dt="2023-05-23T05:30:51.056" v="1483" actId="20577"/>
        <pc:sldMkLst>
          <pc:docMk/>
          <pc:sldMk cId="1505880002" sldId="256"/>
        </pc:sldMkLst>
      </pc:sldChg>
      <pc:sldChg chg="modSp del ord modNotesTx">
        <pc:chgData name="Sudvarg, Marion" userId="2bb9b31b-5f3c-4f72-8e1f-41eb276ee9c6" providerId="ADAL" clId="{0B65C8E9-90C5-4C4A-BD1F-B0B776A34428}" dt="2023-05-23T06:42:36.195" v="1616" actId="2696"/>
        <pc:sldMkLst>
          <pc:docMk/>
          <pc:sldMk cId="3532614459" sldId="390"/>
        </pc:sldMkLst>
        <pc:spChg chg="mod">
          <ac:chgData name="Sudvarg, Marion" userId="2bb9b31b-5f3c-4f72-8e1f-41eb276ee9c6" providerId="ADAL" clId="{0B65C8E9-90C5-4C4A-BD1F-B0B776A34428}" dt="2023-05-23T03:43:47.678" v="289" actId="20577"/>
          <ac:spMkLst>
            <pc:docMk/>
            <pc:sldMk cId="3532614459" sldId="390"/>
            <ac:spMk id="46" creationId="{EF074A67-E206-2699-58DA-381C7A0EFE16}"/>
          </ac:spMkLst>
        </pc:spChg>
        <pc:cxnChg chg="mod">
          <ac:chgData name="Sudvarg, Marion" userId="2bb9b31b-5f3c-4f72-8e1f-41eb276ee9c6" providerId="ADAL" clId="{0B65C8E9-90C5-4C4A-BD1F-B0B776A34428}" dt="2023-05-23T03:43:44.609" v="282" actId="20577"/>
          <ac:cxnSpMkLst>
            <pc:docMk/>
            <pc:sldMk cId="3532614459" sldId="390"/>
            <ac:cxnSpMk id="6" creationId="{09BC8DC8-F071-8EB4-EEED-B6B48213E51E}"/>
          </ac:cxnSpMkLst>
        </pc:cxnChg>
      </pc:sldChg>
      <pc:sldChg chg="add">
        <pc:chgData name="Sudvarg, Marion" userId="2bb9b31b-5f3c-4f72-8e1f-41eb276ee9c6" providerId="ADAL" clId="{0B65C8E9-90C5-4C4A-BD1F-B0B776A34428}" dt="2023-05-23T06:42:41.506" v="1617"/>
        <pc:sldMkLst>
          <pc:docMk/>
          <pc:sldMk cId="4224070430" sldId="390"/>
        </pc:sldMkLst>
      </pc:sldChg>
      <pc:sldChg chg="addSp delSp modSp mod delAnim modAnim">
        <pc:chgData name="Sudvarg, Marion" userId="2bb9b31b-5f3c-4f72-8e1f-41eb276ee9c6" providerId="ADAL" clId="{0B65C8E9-90C5-4C4A-BD1F-B0B776A34428}" dt="2023-05-23T06:55:47.059" v="1750"/>
        <pc:sldMkLst>
          <pc:docMk/>
          <pc:sldMk cId="2057346961" sldId="394"/>
        </pc:sldMkLst>
        <pc:spChg chg="mod">
          <ac:chgData name="Sudvarg, Marion" userId="2bb9b31b-5f3c-4f72-8e1f-41eb276ee9c6" providerId="ADAL" clId="{0B65C8E9-90C5-4C4A-BD1F-B0B776A34428}" dt="2023-05-23T06:45:55.913" v="1662" actId="1036"/>
          <ac:spMkLst>
            <pc:docMk/>
            <pc:sldMk cId="2057346961" sldId="394"/>
            <ac:spMk id="2" creationId="{7DC4BEDD-ADA4-46AE-42CC-3476C23AFB03}"/>
          </ac:spMkLst>
        </pc:spChg>
        <pc:spChg chg="mod">
          <ac:chgData name="Sudvarg, Marion" userId="2bb9b31b-5f3c-4f72-8e1f-41eb276ee9c6" providerId="ADAL" clId="{0B65C8E9-90C5-4C4A-BD1F-B0B776A34428}" dt="2023-05-23T06:46:30.823" v="1717" actId="1036"/>
          <ac:spMkLst>
            <pc:docMk/>
            <pc:sldMk cId="2057346961" sldId="394"/>
            <ac:spMk id="3" creationId="{AFD6AF2D-6115-EAC3-CF00-13C3F3926EFD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6" creationId="{5CEB2149-5304-21C1-EB16-CBD218F748FF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7" creationId="{6F92457E-88DA-7D21-1BAD-EED1727F797F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8" creationId="{80244EC7-7E69-D843-E1D9-40C69DC6DDCF}"/>
          </ac:spMkLst>
        </pc:spChg>
        <pc:spChg chg="mod">
          <ac:chgData name="Sudvarg, Marion" userId="2bb9b31b-5f3c-4f72-8e1f-41eb276ee9c6" providerId="ADAL" clId="{0B65C8E9-90C5-4C4A-BD1F-B0B776A34428}" dt="2023-05-23T06:46:22.144" v="1705" actId="1036"/>
          <ac:spMkLst>
            <pc:docMk/>
            <pc:sldMk cId="2057346961" sldId="394"/>
            <ac:spMk id="9" creationId="{0528B1E5-B55E-614B-0F42-CD703B5035E6}"/>
          </ac:spMkLst>
        </pc:spChg>
        <pc:spChg chg="add mod">
          <ac:chgData name="Sudvarg, Marion" userId="2bb9b31b-5f3c-4f72-8e1f-41eb276ee9c6" providerId="ADAL" clId="{0B65C8E9-90C5-4C4A-BD1F-B0B776A34428}" dt="2023-05-23T06:45:47.186" v="1645"/>
          <ac:spMkLst>
            <pc:docMk/>
            <pc:sldMk cId="2057346961" sldId="394"/>
            <ac:spMk id="10" creationId="{FA45266A-0189-92C0-D663-0D546640FB09}"/>
          </ac:spMkLst>
        </pc:spChg>
        <pc:spChg chg="mod">
          <ac:chgData name="Sudvarg, Marion" userId="2bb9b31b-5f3c-4f72-8e1f-41eb276ee9c6" providerId="ADAL" clId="{0B65C8E9-90C5-4C4A-BD1F-B0B776A34428}" dt="2023-05-23T06:46:46.545" v="1746" actId="1035"/>
          <ac:spMkLst>
            <pc:docMk/>
            <pc:sldMk cId="2057346961" sldId="394"/>
            <ac:spMk id="15" creationId="{52583C6F-7E8A-A151-B516-BF29CB8F3161}"/>
          </ac:spMkLst>
        </pc:spChg>
        <pc:spChg chg="mod">
          <ac:chgData name="Sudvarg, Marion" userId="2bb9b31b-5f3c-4f72-8e1f-41eb276ee9c6" providerId="ADAL" clId="{0B65C8E9-90C5-4C4A-BD1F-B0B776A34428}" dt="2023-05-23T06:46:40.456" v="1735" actId="1035"/>
          <ac:spMkLst>
            <pc:docMk/>
            <pc:sldMk cId="2057346961" sldId="394"/>
            <ac:spMk id="27" creationId="{05F56E7F-75BF-2F4F-CEC2-E127DA2F0D06}"/>
          </ac:spMkLst>
        </pc:spChg>
        <pc:spChg chg="mod">
          <ac:chgData name="Sudvarg, Marion" userId="2bb9b31b-5f3c-4f72-8e1f-41eb276ee9c6" providerId="ADAL" clId="{0B65C8E9-90C5-4C4A-BD1F-B0B776A34428}" dt="2023-05-23T06:46:40.456" v="1735" actId="1035"/>
          <ac:spMkLst>
            <pc:docMk/>
            <pc:sldMk cId="2057346961" sldId="394"/>
            <ac:spMk id="28" creationId="{EEE051EB-43EF-969D-0D63-65A24D6B02A7}"/>
          </ac:spMkLst>
        </pc:spChg>
        <pc:spChg chg="mo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29" creationId="{86BECCBD-9352-FE13-FA4B-56228C5353A2}"/>
          </ac:spMkLst>
        </pc:spChg>
        <pc:spChg chg="mo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30" creationId="{93484AC3-4BD0-55D1-2456-7290FCD73034}"/>
          </ac:spMkLst>
        </pc:spChg>
        <pc:spChg chg="mo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32" creationId="{691C56AD-EB12-64CB-150D-7F33493D31E1}"/>
          </ac:spMkLst>
        </pc:spChg>
        <pc:spChg chg="del mod">
          <ac:chgData name="Sudvarg, Marion" userId="2bb9b31b-5f3c-4f72-8e1f-41eb276ee9c6" providerId="ADAL" clId="{0B65C8E9-90C5-4C4A-BD1F-B0B776A34428}" dt="2023-05-23T03:59:07.840" v="350" actId="478"/>
          <ac:spMkLst>
            <pc:docMk/>
            <pc:sldMk cId="2057346961" sldId="394"/>
            <ac:spMk id="33" creationId="{FAE25CE8-1609-C15B-D23B-1F4AB3A10D6A}"/>
          </ac:spMkLst>
        </pc:spChg>
        <pc:spChg chg="mod ord">
          <ac:chgData name="Sudvarg, Marion" userId="2bb9b31b-5f3c-4f72-8e1f-41eb276ee9c6" providerId="ADAL" clId="{0B65C8E9-90C5-4C4A-BD1F-B0B776A34428}" dt="2023-05-23T06:45:44.870" v="1644" actId="1036"/>
          <ac:spMkLst>
            <pc:docMk/>
            <pc:sldMk cId="2057346961" sldId="394"/>
            <ac:spMk id="34" creationId="{A42B940C-D242-D28B-C79F-84DB4A62C4A5}"/>
          </ac:spMkLst>
        </pc:spChg>
        <pc:spChg chg="mod">
          <ac:chgData name="Sudvarg, Marion" userId="2bb9b31b-5f3c-4f72-8e1f-41eb276ee9c6" providerId="ADAL" clId="{0B65C8E9-90C5-4C4A-BD1F-B0B776A34428}" dt="2023-05-23T04:04:02.925" v="478" actId="207"/>
          <ac:spMkLst>
            <pc:docMk/>
            <pc:sldMk cId="2057346961" sldId="394"/>
            <ac:spMk id="36" creationId="{2F88707A-D8C2-3092-3022-560DE0EFAD73}"/>
          </ac:spMkLst>
        </pc:spChg>
        <pc:spChg chg="mod">
          <ac:chgData name="Sudvarg, Marion" userId="2bb9b31b-5f3c-4f72-8e1f-41eb276ee9c6" providerId="ADAL" clId="{0B65C8E9-90C5-4C4A-BD1F-B0B776A34428}" dt="2023-05-23T04:04:02.925" v="478" actId="207"/>
          <ac:spMkLst>
            <pc:docMk/>
            <pc:sldMk cId="2057346961" sldId="394"/>
            <ac:spMk id="37" creationId="{2D79139E-A17C-B4D9-016A-99E8FC74CF44}"/>
          </ac:spMkLst>
        </pc:spChg>
        <pc:grpChg chg="mod">
          <ac:chgData name="Sudvarg, Marion" userId="2bb9b31b-5f3c-4f72-8e1f-41eb276ee9c6" providerId="ADAL" clId="{0B65C8E9-90C5-4C4A-BD1F-B0B776A34428}" dt="2023-05-23T06:45:44.870" v="1644" actId="1036"/>
          <ac:grpSpMkLst>
            <pc:docMk/>
            <pc:sldMk cId="2057346961" sldId="394"/>
            <ac:grpSpMk id="38" creationId="{EBBF2EBC-FB82-4C04-B1DE-F170894085B3}"/>
          </ac:grpSpMkLst>
        </pc:grp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11" creationId="{11439290-BB30-38EC-9CA4-90F49265FD2B}"/>
          </ac:cxnSpMkLst>
        </pc:cxnChg>
        <pc:cxnChg chg="add del">
          <ac:chgData name="Sudvarg, Marion" userId="2bb9b31b-5f3c-4f72-8e1f-41eb276ee9c6" providerId="ADAL" clId="{0B65C8E9-90C5-4C4A-BD1F-B0B776A34428}" dt="2023-05-23T04:03:54.893" v="477" actId="478"/>
          <ac:cxnSpMkLst>
            <pc:docMk/>
            <pc:sldMk cId="2057346961" sldId="394"/>
            <ac:cxnSpMk id="12" creationId="{EF69A0C0-184E-3CB0-2477-AACE9BB6E026}"/>
          </ac:cxnSpMkLst>
        </pc:cxn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16" creationId="{F8F2A0A7-6CBA-95BC-D941-07EF5531BF25}"/>
          </ac:cxnSpMkLst>
        </pc:cxn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20" creationId="{68BEB0D9-FA01-1799-2C8B-2059CECC5224}"/>
          </ac:cxnSpMkLst>
        </pc:cxnChg>
        <pc:cxnChg chg="mod">
          <ac:chgData name="Sudvarg, Marion" userId="2bb9b31b-5f3c-4f72-8e1f-41eb276ee9c6" providerId="ADAL" clId="{0B65C8E9-90C5-4C4A-BD1F-B0B776A34428}" dt="2023-05-23T06:46:22.144" v="1705" actId="1036"/>
          <ac:cxnSpMkLst>
            <pc:docMk/>
            <pc:sldMk cId="2057346961" sldId="394"/>
            <ac:cxnSpMk id="24" creationId="{1DFEE469-300F-8F31-7345-304A56DA768C}"/>
          </ac:cxnSpMkLst>
        </pc:cxnChg>
      </pc:sldChg>
      <pc:sldChg chg="ord">
        <pc:chgData name="Sudvarg, Marion" userId="2bb9b31b-5f3c-4f72-8e1f-41eb276ee9c6" providerId="ADAL" clId="{0B65C8E9-90C5-4C4A-BD1F-B0B776A34428}" dt="2023-05-23T04:37:07.276" v="672"/>
        <pc:sldMkLst>
          <pc:docMk/>
          <pc:sldMk cId="3372850583" sldId="396"/>
        </pc:sldMkLst>
      </pc:sldChg>
      <pc:sldChg chg="addSp modSp mod modAnim">
        <pc:chgData name="Sudvarg, Marion" userId="2bb9b31b-5f3c-4f72-8e1f-41eb276ee9c6" providerId="ADAL" clId="{0B65C8E9-90C5-4C4A-BD1F-B0B776A34428}" dt="2023-05-23T07:02:56.557" v="1759"/>
        <pc:sldMkLst>
          <pc:docMk/>
          <pc:sldMk cId="250239194" sldId="398"/>
        </pc:sldMkLst>
        <pc:spChg chg="mod">
          <ac:chgData name="Sudvarg, Marion" userId="2bb9b31b-5f3c-4f72-8e1f-41eb276ee9c6" providerId="ADAL" clId="{0B65C8E9-90C5-4C4A-BD1F-B0B776A34428}" dt="2023-05-23T04:05:43.763" v="527" actId="20577"/>
          <ac:spMkLst>
            <pc:docMk/>
            <pc:sldMk cId="250239194" sldId="398"/>
            <ac:spMk id="2" creationId="{57F0A616-6804-49F8-46CE-3B609C77A8AE}"/>
          </ac:spMkLst>
        </pc:spChg>
        <pc:spChg chg="add mod">
          <ac:chgData name="Sudvarg, Marion" userId="2bb9b31b-5f3c-4f72-8e1f-41eb276ee9c6" providerId="ADAL" clId="{0B65C8E9-90C5-4C4A-BD1F-B0B776A34428}" dt="2023-05-23T07:02:46.976" v="1757" actId="14100"/>
          <ac:spMkLst>
            <pc:docMk/>
            <pc:sldMk cId="250239194" sldId="398"/>
            <ac:spMk id="3" creationId="{D309AA51-CBDB-639E-0296-DEB153B7ACD0}"/>
          </ac:spMkLst>
        </pc:spChg>
      </pc:sldChg>
      <pc:sldChg chg="mod ord modShow">
        <pc:chgData name="Sudvarg, Marion" userId="2bb9b31b-5f3c-4f72-8e1f-41eb276ee9c6" providerId="ADAL" clId="{0B65C8E9-90C5-4C4A-BD1F-B0B776A34428}" dt="2023-05-23T04:39:11.315" v="794"/>
        <pc:sldMkLst>
          <pc:docMk/>
          <pc:sldMk cId="809086106" sldId="400"/>
        </pc:sldMkLst>
      </pc:sldChg>
      <pc:sldChg chg="ord">
        <pc:chgData name="Sudvarg, Marion" userId="2bb9b31b-5f3c-4f72-8e1f-41eb276ee9c6" providerId="ADAL" clId="{0B65C8E9-90C5-4C4A-BD1F-B0B776A34428}" dt="2023-05-23T04:21:31.572" v="555"/>
        <pc:sldMkLst>
          <pc:docMk/>
          <pc:sldMk cId="1515996921" sldId="401"/>
        </pc:sldMkLst>
      </pc:sldChg>
      <pc:sldChg chg="mod ord modShow">
        <pc:chgData name="Sudvarg, Marion" userId="2bb9b31b-5f3c-4f72-8e1f-41eb276ee9c6" providerId="ADAL" clId="{0B65C8E9-90C5-4C4A-BD1F-B0B776A34428}" dt="2023-05-23T05:02:33.724" v="838" actId="729"/>
        <pc:sldMkLst>
          <pc:docMk/>
          <pc:sldMk cId="3851612042" sldId="406"/>
        </pc:sldMkLst>
      </pc:sldChg>
      <pc:sldChg chg="addSp modSp mod modAnim">
        <pc:chgData name="Sudvarg, Marion" userId="2bb9b31b-5f3c-4f72-8e1f-41eb276ee9c6" providerId="ADAL" clId="{0B65C8E9-90C5-4C4A-BD1F-B0B776A34428}" dt="2023-05-23T06:32:17.012" v="1613"/>
        <pc:sldMkLst>
          <pc:docMk/>
          <pc:sldMk cId="2732980444" sldId="407"/>
        </pc:sldMkLst>
        <pc:spChg chg="add mod">
          <ac:chgData name="Sudvarg, Marion" userId="2bb9b31b-5f3c-4f72-8e1f-41eb276ee9c6" providerId="ADAL" clId="{0B65C8E9-90C5-4C4A-BD1F-B0B776A34428}" dt="2023-05-23T06:31:11.755" v="1600" actId="164"/>
          <ac:spMkLst>
            <pc:docMk/>
            <pc:sldMk cId="2732980444" sldId="407"/>
            <ac:spMk id="3" creationId="{A558771D-D616-19AA-5742-CC3D3AA182FD}"/>
          </ac:spMkLst>
        </pc:spChg>
        <pc:spChg chg="add mod">
          <ac:chgData name="Sudvarg, Marion" userId="2bb9b31b-5f3c-4f72-8e1f-41eb276ee9c6" providerId="ADAL" clId="{0B65C8E9-90C5-4C4A-BD1F-B0B776A34428}" dt="2023-05-23T06:31:29.519" v="1605" actId="164"/>
          <ac:spMkLst>
            <pc:docMk/>
            <pc:sldMk cId="2732980444" sldId="407"/>
            <ac:spMk id="6" creationId="{CDC69B67-F0D3-F92C-E96C-0B69BA977D1C}"/>
          </ac:spMkLst>
        </pc:spChg>
        <pc:spChg chg="add mod">
          <ac:chgData name="Sudvarg, Marion" userId="2bb9b31b-5f3c-4f72-8e1f-41eb276ee9c6" providerId="ADAL" clId="{0B65C8E9-90C5-4C4A-BD1F-B0B776A34428}" dt="2023-05-23T06:31:15.252" v="1601" actId="164"/>
          <ac:spMkLst>
            <pc:docMk/>
            <pc:sldMk cId="2732980444" sldId="407"/>
            <ac:spMk id="8" creationId="{DC03144B-A612-4289-3251-DFD7B40EA4E0}"/>
          </ac:spMkLst>
        </pc:spChg>
        <pc:spChg chg="add mod">
          <ac:chgData name="Sudvarg, Marion" userId="2bb9b31b-5f3c-4f72-8e1f-41eb276ee9c6" providerId="ADAL" clId="{0B65C8E9-90C5-4C4A-BD1F-B0B776A34428}" dt="2023-05-23T06:31:25.924" v="1604" actId="164"/>
          <ac:spMkLst>
            <pc:docMk/>
            <pc:sldMk cId="2732980444" sldId="407"/>
            <ac:spMk id="10" creationId="{E3F62C6F-9777-1403-6F74-5A126C802C79}"/>
          </ac:spMkLst>
        </pc:spChg>
        <pc:spChg chg="add mod">
          <ac:chgData name="Sudvarg, Marion" userId="2bb9b31b-5f3c-4f72-8e1f-41eb276ee9c6" providerId="ADAL" clId="{0B65C8E9-90C5-4C4A-BD1F-B0B776A34428}" dt="2023-05-23T06:31:18.643" v="1602" actId="164"/>
          <ac:spMkLst>
            <pc:docMk/>
            <pc:sldMk cId="2732980444" sldId="407"/>
            <ac:spMk id="12" creationId="{C38C5A76-4FFF-8408-117F-FDDA3C7E06DE}"/>
          </ac:spMkLst>
        </pc:spChg>
        <pc:spChg chg="add mod">
          <ac:chgData name="Sudvarg, Marion" userId="2bb9b31b-5f3c-4f72-8e1f-41eb276ee9c6" providerId="ADAL" clId="{0B65C8E9-90C5-4C4A-BD1F-B0B776A34428}" dt="2023-05-23T06:31:22.542" v="1603" actId="164"/>
          <ac:spMkLst>
            <pc:docMk/>
            <pc:sldMk cId="2732980444" sldId="407"/>
            <ac:spMk id="14" creationId="{244EA01D-A773-F841-5AC9-BED9E2BF654D}"/>
          </ac:spMkLst>
        </pc:spChg>
        <pc:grpChg chg="add mod ord">
          <ac:chgData name="Sudvarg, Marion" userId="2bb9b31b-5f3c-4f72-8e1f-41eb276ee9c6" providerId="ADAL" clId="{0B65C8E9-90C5-4C4A-BD1F-B0B776A34428}" dt="2023-05-23T06:31:54.438" v="1607" actId="167"/>
          <ac:grpSpMkLst>
            <pc:docMk/>
            <pc:sldMk cId="2732980444" sldId="407"/>
            <ac:grpSpMk id="16" creationId="{5A78BAF6-E19A-5684-279E-D497AFDAA023}"/>
          </ac:grpSpMkLst>
        </pc:grpChg>
        <pc:grpChg chg="add mod ord">
          <ac:chgData name="Sudvarg, Marion" userId="2bb9b31b-5f3c-4f72-8e1f-41eb276ee9c6" providerId="ADAL" clId="{0B65C8E9-90C5-4C4A-BD1F-B0B776A34428}" dt="2023-05-23T06:31:56.922" v="1608" actId="167"/>
          <ac:grpSpMkLst>
            <pc:docMk/>
            <pc:sldMk cId="2732980444" sldId="407"/>
            <ac:grpSpMk id="23" creationId="{3CE2B195-E3A6-06A6-8428-5E5D0513A48E}"/>
          </ac:grpSpMkLst>
        </pc:grpChg>
        <pc:grpChg chg="add mod ord">
          <ac:chgData name="Sudvarg, Marion" userId="2bb9b31b-5f3c-4f72-8e1f-41eb276ee9c6" providerId="ADAL" clId="{0B65C8E9-90C5-4C4A-BD1F-B0B776A34428}" dt="2023-05-23T06:31:59.149" v="1609" actId="167"/>
          <ac:grpSpMkLst>
            <pc:docMk/>
            <pc:sldMk cId="2732980444" sldId="407"/>
            <ac:grpSpMk id="24" creationId="{51D354D7-287E-232B-C638-D052D8A47E47}"/>
          </ac:grpSpMkLst>
        </pc:grpChg>
        <pc:grpChg chg="add mod">
          <ac:chgData name="Sudvarg, Marion" userId="2bb9b31b-5f3c-4f72-8e1f-41eb276ee9c6" providerId="ADAL" clId="{0B65C8E9-90C5-4C4A-BD1F-B0B776A34428}" dt="2023-05-23T06:31:22.542" v="1603" actId="164"/>
          <ac:grpSpMkLst>
            <pc:docMk/>
            <pc:sldMk cId="2732980444" sldId="407"/>
            <ac:grpSpMk id="25" creationId="{0CFC1DA0-8DDA-D45E-25C5-3E5E99544D91}"/>
          </ac:grpSpMkLst>
        </pc:grpChg>
        <pc:grpChg chg="add mod">
          <ac:chgData name="Sudvarg, Marion" userId="2bb9b31b-5f3c-4f72-8e1f-41eb276ee9c6" providerId="ADAL" clId="{0B65C8E9-90C5-4C4A-BD1F-B0B776A34428}" dt="2023-05-23T06:31:25.924" v="1604" actId="164"/>
          <ac:grpSpMkLst>
            <pc:docMk/>
            <pc:sldMk cId="2732980444" sldId="407"/>
            <ac:grpSpMk id="26" creationId="{359680CA-607F-EEA4-898D-7BB89EACC96A}"/>
          </ac:grpSpMkLst>
        </pc:grpChg>
        <pc:grpChg chg="add mod">
          <ac:chgData name="Sudvarg, Marion" userId="2bb9b31b-5f3c-4f72-8e1f-41eb276ee9c6" providerId="ADAL" clId="{0B65C8E9-90C5-4C4A-BD1F-B0B776A34428}" dt="2023-05-23T06:31:29.519" v="1605" actId="164"/>
          <ac:grpSpMkLst>
            <pc:docMk/>
            <pc:sldMk cId="2732980444" sldId="407"/>
            <ac:grpSpMk id="27" creationId="{ECD6B5A0-430D-4752-57AA-51F3519ABAA5}"/>
          </ac:grpSpMkLst>
        </pc:grpChg>
        <pc:picChg chg="mod">
          <ac:chgData name="Sudvarg, Marion" userId="2bb9b31b-5f3c-4f72-8e1f-41eb276ee9c6" providerId="ADAL" clId="{0B65C8E9-90C5-4C4A-BD1F-B0B776A34428}" dt="2023-05-23T06:31:11.755" v="1600" actId="164"/>
          <ac:picMkLst>
            <pc:docMk/>
            <pc:sldMk cId="2732980444" sldId="407"/>
            <ac:picMk id="7" creationId="{D14B474A-2BC3-D1D8-B447-AB6B064E0564}"/>
          </ac:picMkLst>
        </pc:picChg>
        <pc:picChg chg="mod">
          <ac:chgData name="Sudvarg, Marion" userId="2bb9b31b-5f3c-4f72-8e1f-41eb276ee9c6" providerId="ADAL" clId="{0B65C8E9-90C5-4C4A-BD1F-B0B776A34428}" dt="2023-05-23T06:31:29.519" v="1605" actId="164"/>
          <ac:picMkLst>
            <pc:docMk/>
            <pc:sldMk cId="2732980444" sldId="407"/>
            <ac:picMk id="9" creationId="{39299D90-5981-09AC-68AF-230A6B799121}"/>
          </ac:picMkLst>
        </pc:picChg>
        <pc:picChg chg="mod">
          <ac:chgData name="Sudvarg, Marion" userId="2bb9b31b-5f3c-4f72-8e1f-41eb276ee9c6" providerId="ADAL" clId="{0B65C8E9-90C5-4C4A-BD1F-B0B776A34428}" dt="2023-05-23T06:31:15.252" v="1601" actId="164"/>
          <ac:picMkLst>
            <pc:docMk/>
            <pc:sldMk cId="2732980444" sldId="407"/>
            <ac:picMk id="11" creationId="{396BBC79-33D9-C31A-C38D-553DAF5AC7BB}"/>
          </ac:picMkLst>
        </pc:picChg>
        <pc:picChg chg="mod">
          <ac:chgData name="Sudvarg, Marion" userId="2bb9b31b-5f3c-4f72-8e1f-41eb276ee9c6" providerId="ADAL" clId="{0B65C8E9-90C5-4C4A-BD1F-B0B776A34428}" dt="2023-05-23T06:31:25.924" v="1604" actId="164"/>
          <ac:picMkLst>
            <pc:docMk/>
            <pc:sldMk cId="2732980444" sldId="407"/>
            <ac:picMk id="13" creationId="{7C5FBFA0-5ED5-96C1-A01F-22A6BEE7FD71}"/>
          </ac:picMkLst>
        </pc:picChg>
        <pc:picChg chg="mod">
          <ac:chgData name="Sudvarg, Marion" userId="2bb9b31b-5f3c-4f72-8e1f-41eb276ee9c6" providerId="ADAL" clId="{0B65C8E9-90C5-4C4A-BD1F-B0B776A34428}" dt="2023-05-23T06:31:18.643" v="1602" actId="164"/>
          <ac:picMkLst>
            <pc:docMk/>
            <pc:sldMk cId="2732980444" sldId="407"/>
            <ac:picMk id="15" creationId="{4F1031E7-F90B-22E7-71B1-8FCAA488A433}"/>
          </ac:picMkLst>
        </pc:picChg>
        <pc:picChg chg="mod">
          <ac:chgData name="Sudvarg, Marion" userId="2bb9b31b-5f3c-4f72-8e1f-41eb276ee9c6" providerId="ADAL" clId="{0B65C8E9-90C5-4C4A-BD1F-B0B776A34428}" dt="2023-05-23T06:31:22.542" v="1603" actId="164"/>
          <ac:picMkLst>
            <pc:docMk/>
            <pc:sldMk cId="2732980444" sldId="407"/>
            <ac:picMk id="17" creationId="{F66BEB6F-4BBD-EF5B-1239-7160A56C7C04}"/>
          </ac:picMkLst>
        </pc:picChg>
      </pc:sldChg>
      <pc:sldChg chg="del ord">
        <pc:chgData name="Sudvarg, Marion" userId="2bb9b31b-5f3c-4f72-8e1f-41eb276ee9c6" providerId="ADAL" clId="{0B65C8E9-90C5-4C4A-BD1F-B0B776A34428}" dt="2023-05-23T05:14:27.436" v="1173" actId="2696"/>
        <pc:sldMkLst>
          <pc:docMk/>
          <pc:sldMk cId="338873380" sldId="408"/>
        </pc:sldMkLst>
      </pc:sldChg>
      <pc:sldChg chg="mod ord modShow">
        <pc:chgData name="Sudvarg, Marion" userId="2bb9b31b-5f3c-4f72-8e1f-41eb276ee9c6" providerId="ADAL" clId="{0B65C8E9-90C5-4C4A-BD1F-B0B776A34428}" dt="2023-05-23T04:36:54.214" v="670"/>
        <pc:sldMkLst>
          <pc:docMk/>
          <pc:sldMk cId="3084059498" sldId="410"/>
        </pc:sldMkLst>
      </pc:sldChg>
      <pc:sldChg chg="mod ord modShow">
        <pc:chgData name="Sudvarg, Marion" userId="2bb9b31b-5f3c-4f72-8e1f-41eb276ee9c6" providerId="ADAL" clId="{0B65C8E9-90C5-4C4A-BD1F-B0B776A34428}" dt="2023-05-23T04:36:54.214" v="670"/>
        <pc:sldMkLst>
          <pc:docMk/>
          <pc:sldMk cId="4156956482" sldId="412"/>
        </pc:sldMkLst>
      </pc:sldChg>
      <pc:sldChg chg="modSp mod">
        <pc:chgData name="Sudvarg, Marion" userId="2bb9b31b-5f3c-4f72-8e1f-41eb276ee9c6" providerId="ADAL" clId="{0B65C8E9-90C5-4C4A-BD1F-B0B776A34428}" dt="2023-05-23T05:03:20.638" v="851" actId="20577"/>
        <pc:sldMkLst>
          <pc:docMk/>
          <pc:sldMk cId="2105421004" sldId="415"/>
        </pc:sldMkLst>
        <pc:spChg chg="mod">
          <ac:chgData name="Sudvarg, Marion" userId="2bb9b31b-5f3c-4f72-8e1f-41eb276ee9c6" providerId="ADAL" clId="{0B65C8E9-90C5-4C4A-BD1F-B0B776A34428}" dt="2023-05-23T05:03:20.638" v="851" actId="20577"/>
          <ac:spMkLst>
            <pc:docMk/>
            <pc:sldMk cId="2105421004" sldId="415"/>
            <ac:spMk id="2" creationId="{55C5B9B8-1186-1763-C8BC-4C081AF84EE6}"/>
          </ac:spMkLst>
        </pc:spChg>
      </pc:sldChg>
      <pc:sldChg chg="addSp delSp modSp del mod ord delAnim modAnim">
        <pc:chgData name="Sudvarg, Marion" userId="2bb9b31b-5f3c-4f72-8e1f-41eb276ee9c6" providerId="ADAL" clId="{0B65C8E9-90C5-4C4A-BD1F-B0B776A34428}" dt="2023-05-23T05:05:15.085" v="863" actId="47"/>
        <pc:sldMkLst>
          <pc:docMk/>
          <pc:sldMk cId="3776458066" sldId="416"/>
        </pc:sldMkLst>
        <pc:spChg chg="mod">
          <ac:chgData name="Sudvarg, Marion" userId="2bb9b31b-5f3c-4f72-8e1f-41eb276ee9c6" providerId="ADAL" clId="{0B65C8E9-90C5-4C4A-BD1F-B0B776A34428}" dt="2023-05-23T04:46:41.652" v="821" actId="1076"/>
          <ac:spMkLst>
            <pc:docMk/>
            <pc:sldMk cId="3776458066" sldId="416"/>
            <ac:spMk id="2" creationId="{6A8B5659-D4C1-3E2E-2FAF-842CDFFD2AAE}"/>
          </ac:spMkLst>
        </pc:spChg>
        <pc:spChg chg="mod">
          <ac:chgData name="Sudvarg, Marion" userId="2bb9b31b-5f3c-4f72-8e1f-41eb276ee9c6" providerId="ADAL" clId="{0B65C8E9-90C5-4C4A-BD1F-B0B776A34428}" dt="2023-05-23T05:04:11.831" v="852" actId="14100"/>
          <ac:spMkLst>
            <pc:docMk/>
            <pc:sldMk cId="3776458066" sldId="416"/>
            <ac:spMk id="3" creationId="{02BFEC1B-6A15-B677-C4BE-FB1129E59C7C}"/>
          </ac:spMkLst>
        </pc:spChg>
        <pc:picChg chg="add del mod">
          <ac:chgData name="Sudvarg, Marion" userId="2bb9b31b-5f3c-4f72-8e1f-41eb276ee9c6" providerId="ADAL" clId="{0B65C8E9-90C5-4C4A-BD1F-B0B776A34428}" dt="2023-05-23T05:04:51.828" v="858" actId="21"/>
          <ac:picMkLst>
            <pc:docMk/>
            <pc:sldMk cId="3776458066" sldId="416"/>
            <ac:picMk id="6" creationId="{F036CF5A-9EB8-D01C-B43F-415C2BF83EAC}"/>
          </ac:picMkLst>
        </pc:picChg>
      </pc:sldChg>
      <pc:sldChg chg="mod ord modShow">
        <pc:chgData name="Sudvarg, Marion" userId="2bb9b31b-5f3c-4f72-8e1f-41eb276ee9c6" providerId="ADAL" clId="{0B65C8E9-90C5-4C4A-BD1F-B0B776A34428}" dt="2023-05-23T04:21:09.635" v="553"/>
        <pc:sldMkLst>
          <pc:docMk/>
          <pc:sldMk cId="3656509336" sldId="418"/>
        </pc:sldMkLst>
      </pc:sldChg>
      <pc:sldChg chg="addSp delSp modSp mod delAnim modAnim">
        <pc:chgData name="Sudvarg, Marion" userId="2bb9b31b-5f3c-4f72-8e1f-41eb276ee9c6" providerId="ADAL" clId="{0B65C8E9-90C5-4C4A-BD1F-B0B776A34428}" dt="2023-05-23T03:24:34.251" v="134"/>
        <pc:sldMkLst>
          <pc:docMk/>
          <pc:sldMk cId="635553735" sldId="420"/>
        </pc:sldMkLst>
        <pc:spChg chg="mod">
          <ac:chgData name="Sudvarg, Marion" userId="2bb9b31b-5f3c-4f72-8e1f-41eb276ee9c6" providerId="ADAL" clId="{0B65C8E9-90C5-4C4A-BD1F-B0B776A34428}" dt="2023-05-23T03:00:17.705" v="33" actId="1076"/>
          <ac:spMkLst>
            <pc:docMk/>
            <pc:sldMk cId="635553735" sldId="420"/>
            <ac:spMk id="17" creationId="{EDA3C43D-AF0A-2C9D-DD5E-1FA42902D0F1}"/>
          </ac:spMkLst>
        </pc:spChg>
        <pc:spChg chg="mod">
          <ac:chgData name="Sudvarg, Marion" userId="2bb9b31b-5f3c-4f72-8e1f-41eb276ee9c6" providerId="ADAL" clId="{0B65C8E9-90C5-4C4A-BD1F-B0B776A34428}" dt="2023-05-23T03:00:02.101" v="26" actId="20577"/>
          <ac:spMkLst>
            <pc:docMk/>
            <pc:sldMk cId="635553735" sldId="420"/>
            <ac:spMk id="18" creationId="{41568668-7B35-1179-8BF4-026A21CB4F01}"/>
          </ac:spMkLst>
        </pc:spChg>
        <pc:spChg chg="add del mod">
          <ac:chgData name="Sudvarg, Marion" userId="2bb9b31b-5f3c-4f72-8e1f-41eb276ee9c6" providerId="ADAL" clId="{0B65C8E9-90C5-4C4A-BD1F-B0B776A34428}" dt="2023-05-23T02:57:14.639" v="9" actId="478"/>
          <ac:spMkLst>
            <pc:docMk/>
            <pc:sldMk cId="635553735" sldId="420"/>
            <ac:spMk id="19" creationId="{3F821594-2E2A-5691-C8E5-D50DAAF0DBD8}"/>
          </ac:spMkLst>
        </pc:spChg>
        <pc:spChg chg="add mod">
          <ac:chgData name="Sudvarg, Marion" userId="2bb9b31b-5f3c-4f72-8e1f-41eb276ee9c6" providerId="ADAL" clId="{0B65C8E9-90C5-4C4A-BD1F-B0B776A34428}" dt="2023-05-23T03:06:58.310" v="46" actId="1076"/>
          <ac:spMkLst>
            <pc:docMk/>
            <pc:sldMk cId="635553735" sldId="420"/>
            <ac:spMk id="21" creationId="{75542E1C-38D3-469D-3F14-51D23F99DC0E}"/>
          </ac:spMkLst>
        </pc:spChg>
        <pc:spChg chg="del">
          <ac:chgData name="Sudvarg, Marion" userId="2bb9b31b-5f3c-4f72-8e1f-41eb276ee9c6" providerId="ADAL" clId="{0B65C8E9-90C5-4C4A-BD1F-B0B776A34428}" dt="2023-05-23T02:57:26.214" v="12" actId="478"/>
          <ac:spMkLst>
            <pc:docMk/>
            <pc:sldMk cId="635553735" sldId="420"/>
            <ac:spMk id="38" creationId="{29A0FF41-63BF-BE66-4585-E79D904AA116}"/>
          </ac:spMkLst>
        </pc:spChg>
        <pc:spChg chg="del">
          <ac:chgData name="Sudvarg, Marion" userId="2bb9b31b-5f3c-4f72-8e1f-41eb276ee9c6" providerId="ADAL" clId="{0B65C8E9-90C5-4C4A-BD1F-B0B776A34428}" dt="2023-05-23T02:56:11.979" v="3" actId="478"/>
          <ac:spMkLst>
            <pc:docMk/>
            <pc:sldMk cId="635553735" sldId="420"/>
            <ac:spMk id="71" creationId="{C60BB664-277D-8C13-47A9-E94B5F9A80DE}"/>
          </ac:spMkLst>
        </pc:spChg>
        <pc:cxnChg chg="add del mod">
          <ac:chgData name="Sudvarg, Marion" userId="2bb9b31b-5f3c-4f72-8e1f-41eb276ee9c6" providerId="ADAL" clId="{0B65C8E9-90C5-4C4A-BD1F-B0B776A34428}" dt="2023-05-23T03:00:44.671" v="37" actId="478"/>
          <ac:cxnSpMkLst>
            <pc:docMk/>
            <pc:sldMk cId="635553735" sldId="420"/>
            <ac:cxnSpMk id="3" creationId="{1619DAE8-1921-03DF-52C9-B6DD17F34B18}"/>
          </ac:cxnSpMkLst>
        </pc:cxnChg>
        <pc:cxnChg chg="add mod">
          <ac:chgData name="Sudvarg, Marion" userId="2bb9b31b-5f3c-4f72-8e1f-41eb276ee9c6" providerId="ADAL" clId="{0B65C8E9-90C5-4C4A-BD1F-B0B776A34428}" dt="2023-05-23T02:59:54.853" v="24"/>
          <ac:cxnSpMkLst>
            <pc:docMk/>
            <pc:sldMk cId="635553735" sldId="420"/>
            <ac:cxnSpMk id="20" creationId="{57A67E32-8882-0F5C-5CC7-283021FC4B7F}"/>
          </ac:cxnSpMkLst>
        </pc:cxnChg>
        <pc:cxnChg chg="del mod">
          <ac:chgData name="Sudvarg, Marion" userId="2bb9b31b-5f3c-4f72-8e1f-41eb276ee9c6" providerId="ADAL" clId="{0B65C8E9-90C5-4C4A-BD1F-B0B776A34428}" dt="2023-05-23T02:57:21.055" v="11" actId="478"/>
          <ac:cxnSpMkLst>
            <pc:docMk/>
            <pc:sldMk cId="635553735" sldId="420"/>
            <ac:cxnSpMk id="64" creationId="{D380B384-8BB0-DBB5-D843-3D0F3F46424B}"/>
          </ac:cxnSpMkLst>
        </pc:cxnChg>
      </pc:sldChg>
      <pc:sldChg chg="add del">
        <pc:chgData name="Sudvarg, Marion" userId="2bb9b31b-5f3c-4f72-8e1f-41eb276ee9c6" providerId="ADAL" clId="{0B65C8E9-90C5-4C4A-BD1F-B0B776A34428}" dt="2023-05-23T03:30:18.248" v="232" actId="47"/>
        <pc:sldMkLst>
          <pc:docMk/>
          <pc:sldMk cId="1038623784" sldId="421"/>
        </pc:sldMkLst>
      </pc:sldChg>
      <pc:sldChg chg="add ord modAnim">
        <pc:chgData name="Sudvarg, Marion" userId="2bb9b31b-5f3c-4f72-8e1f-41eb276ee9c6" providerId="ADAL" clId="{0B65C8E9-90C5-4C4A-BD1F-B0B776A34428}" dt="2023-05-23T03:09:18.453" v="52"/>
        <pc:sldMkLst>
          <pc:docMk/>
          <pc:sldMk cId="4245144665" sldId="422"/>
        </pc:sldMkLst>
      </pc:sldChg>
      <pc:sldChg chg="addSp delSp modSp add mod delAnim modAnim">
        <pc:chgData name="Sudvarg, Marion" userId="2bb9b31b-5f3c-4f72-8e1f-41eb276ee9c6" providerId="ADAL" clId="{0B65C8E9-90C5-4C4A-BD1F-B0B776A34428}" dt="2023-05-23T03:21:44.849" v="92"/>
        <pc:sldMkLst>
          <pc:docMk/>
          <pc:sldMk cId="714639461" sldId="423"/>
        </pc:sldMkLst>
        <pc:spChg chg="mod">
          <ac:chgData name="Sudvarg, Marion" userId="2bb9b31b-5f3c-4f72-8e1f-41eb276ee9c6" providerId="ADAL" clId="{0B65C8E9-90C5-4C4A-BD1F-B0B776A34428}" dt="2023-05-23T03:18:43.627" v="81" actId="1037"/>
          <ac:spMkLst>
            <pc:docMk/>
            <pc:sldMk cId="714639461" sldId="423"/>
            <ac:spMk id="17" creationId="{EDA3C43D-AF0A-2C9D-DD5E-1FA42902D0F1}"/>
          </ac:spMkLst>
        </pc:spChg>
        <pc:spChg chg="del">
          <ac:chgData name="Sudvarg, Marion" userId="2bb9b31b-5f3c-4f72-8e1f-41eb276ee9c6" providerId="ADAL" clId="{0B65C8E9-90C5-4C4A-BD1F-B0B776A34428}" dt="2023-05-23T03:11:56.302" v="58" actId="478"/>
          <ac:spMkLst>
            <pc:docMk/>
            <pc:sldMk cId="714639461" sldId="423"/>
            <ac:spMk id="18" creationId="{41568668-7B35-1179-8BF4-026A21CB4F01}"/>
          </ac:spMkLst>
        </pc:spChg>
        <pc:spChg chg="add mod">
          <ac:chgData name="Sudvarg, Marion" userId="2bb9b31b-5f3c-4f72-8e1f-41eb276ee9c6" providerId="ADAL" clId="{0B65C8E9-90C5-4C4A-BD1F-B0B776A34428}" dt="2023-05-23T03:16:43.847" v="65" actId="13822"/>
          <ac:spMkLst>
            <pc:docMk/>
            <pc:sldMk cId="714639461" sldId="423"/>
            <ac:spMk id="19" creationId="{8D55553F-D59E-2C39-4902-EB89C1B41479}"/>
          </ac:spMkLst>
        </pc:spChg>
        <pc:spChg chg="add mod">
          <ac:chgData name="Sudvarg, Marion" userId="2bb9b31b-5f3c-4f72-8e1f-41eb276ee9c6" providerId="ADAL" clId="{0B65C8E9-90C5-4C4A-BD1F-B0B776A34428}" dt="2023-05-23T03:18:15.352" v="75"/>
          <ac:spMkLst>
            <pc:docMk/>
            <pc:sldMk cId="714639461" sldId="423"/>
            <ac:spMk id="22" creationId="{1EC69A87-E957-B6DA-53A5-81BC01D99651}"/>
          </ac:spMkLst>
        </pc:spChg>
        <pc:spChg chg="del">
          <ac:chgData name="Sudvarg, Marion" userId="2bb9b31b-5f3c-4f72-8e1f-41eb276ee9c6" providerId="ADAL" clId="{0B65C8E9-90C5-4C4A-BD1F-B0B776A34428}" dt="2023-05-23T03:16:30.299" v="62" actId="478"/>
          <ac:spMkLst>
            <pc:docMk/>
            <pc:sldMk cId="714639461" sldId="423"/>
            <ac:spMk id="68" creationId="{A9677E2C-D4BF-E6A2-1C5E-EAEFD429A312}"/>
          </ac:spMkLst>
        </pc:spChg>
        <pc:spChg chg="del">
          <ac:chgData name="Sudvarg, Marion" userId="2bb9b31b-5f3c-4f72-8e1f-41eb276ee9c6" providerId="ADAL" clId="{0B65C8E9-90C5-4C4A-BD1F-B0B776A34428}" dt="2023-05-23T03:16:55.992" v="67" actId="478"/>
          <ac:spMkLst>
            <pc:docMk/>
            <pc:sldMk cId="714639461" sldId="423"/>
            <ac:spMk id="69" creationId="{D07E4927-E484-C8B8-626C-60241E5D3673}"/>
          </ac:spMkLst>
        </pc:spChg>
        <pc:spChg chg="del">
          <ac:chgData name="Sudvarg, Marion" userId="2bb9b31b-5f3c-4f72-8e1f-41eb276ee9c6" providerId="ADAL" clId="{0B65C8E9-90C5-4C4A-BD1F-B0B776A34428}" dt="2023-05-23T03:16:59.147" v="69" actId="478"/>
          <ac:spMkLst>
            <pc:docMk/>
            <pc:sldMk cId="714639461" sldId="423"/>
            <ac:spMk id="70" creationId="{0DA84B34-04EE-3790-FE19-F28BDB5D61AA}"/>
          </ac:spMkLst>
        </pc:spChg>
        <pc:grpChg chg="del">
          <ac:chgData name="Sudvarg, Marion" userId="2bb9b31b-5f3c-4f72-8e1f-41eb276ee9c6" providerId="ADAL" clId="{0B65C8E9-90C5-4C4A-BD1F-B0B776A34428}" dt="2023-05-23T03:16:53.740" v="66" actId="478"/>
          <ac:grpSpMkLst>
            <pc:docMk/>
            <pc:sldMk cId="714639461" sldId="423"/>
            <ac:grpSpMk id="51" creationId="{824A18E3-126D-185E-C1DB-4D1AA95E47A1}"/>
          </ac:grpSpMkLst>
        </pc:grpChg>
        <pc:grpChg chg="del">
          <ac:chgData name="Sudvarg, Marion" userId="2bb9b31b-5f3c-4f72-8e1f-41eb276ee9c6" providerId="ADAL" clId="{0B65C8E9-90C5-4C4A-BD1F-B0B776A34428}" dt="2023-05-23T03:16:57.311" v="68" actId="478"/>
          <ac:grpSpMkLst>
            <pc:docMk/>
            <pc:sldMk cId="714639461" sldId="423"/>
            <ac:grpSpMk id="55" creationId="{367ECAE2-8A6C-A153-B834-2FEAD06E6803}"/>
          </ac:grpSpMkLst>
        </pc:grpChg>
        <pc:cxnChg chg="add mod">
          <ac:chgData name="Sudvarg, Marion" userId="2bb9b31b-5f3c-4f72-8e1f-41eb276ee9c6" providerId="ADAL" clId="{0B65C8E9-90C5-4C4A-BD1F-B0B776A34428}" dt="2023-05-23T03:11:53.816" v="57" actId="1076"/>
          <ac:cxnSpMkLst>
            <pc:docMk/>
            <pc:sldMk cId="714639461" sldId="423"/>
            <ac:cxnSpMk id="3" creationId="{815AB3E1-537F-7A7C-3647-158C56C6FF13}"/>
          </ac:cxnSpMkLst>
        </pc:cxnChg>
        <pc:cxnChg chg="mod">
          <ac:chgData name="Sudvarg, Marion" userId="2bb9b31b-5f3c-4f72-8e1f-41eb276ee9c6" providerId="ADAL" clId="{0B65C8E9-90C5-4C4A-BD1F-B0B776A34428}" dt="2023-05-23T03:12:03.184" v="59" actId="1076"/>
          <ac:cxnSpMkLst>
            <pc:docMk/>
            <pc:sldMk cId="714639461" sldId="423"/>
            <ac:cxnSpMk id="20" creationId="{57A67E32-8882-0F5C-5CC7-283021FC4B7F}"/>
          </ac:cxnSpMkLst>
        </pc:cxnChg>
      </pc:sldChg>
      <pc:sldChg chg="addSp delSp modSp add mod addAnim delAnim modAnim">
        <pc:chgData name="Sudvarg, Marion" userId="2bb9b31b-5f3c-4f72-8e1f-41eb276ee9c6" providerId="ADAL" clId="{0B65C8E9-90C5-4C4A-BD1F-B0B776A34428}" dt="2023-05-23T03:25:46.426" v="140"/>
        <pc:sldMkLst>
          <pc:docMk/>
          <pc:sldMk cId="3719716151" sldId="424"/>
        </pc:sldMkLst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19" creationId="{8D55553F-D59E-2C39-4902-EB89C1B41479}"/>
          </ac:spMkLst>
        </pc:spChg>
        <pc:spChg chg="add del">
          <ac:chgData name="Sudvarg, Marion" userId="2bb9b31b-5f3c-4f72-8e1f-41eb276ee9c6" providerId="ADAL" clId="{0B65C8E9-90C5-4C4A-BD1F-B0B776A34428}" dt="2023-05-23T03:23:11.903" v="104" actId="478"/>
          <ac:spMkLst>
            <pc:docMk/>
            <pc:sldMk cId="3719716151" sldId="424"/>
            <ac:spMk id="22" creationId="{1EC69A87-E957-B6DA-53A5-81BC01D99651}"/>
          </ac:spMkLst>
        </pc:spChg>
        <pc:spChg chg="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25" creationId="{285016CB-0854-4F10-6D38-534EB67A46A4}"/>
          </ac:spMkLst>
        </pc:spChg>
        <pc:spChg chg="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28" creationId="{31966F74-C826-17C3-201C-DBCF7D2DBFEF}"/>
          </ac:spMkLst>
        </pc:spChg>
        <pc:spChg chg="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1" creationId="{661E8B95-0417-CD1E-EC21-78C1F53CB4DC}"/>
          </ac:spMkLst>
        </pc:spChg>
        <pc:spChg chg="add 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2" creationId="{362A22A3-EB11-6F30-F63D-7617D039C133}"/>
          </ac:spMkLst>
        </pc:spChg>
        <pc:spChg chg="add 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3" creationId="{9CB559DD-2112-4911-3882-8A03DB818676}"/>
          </ac:spMkLst>
        </pc:spChg>
        <pc:spChg chg="add mod">
          <ac:chgData name="Sudvarg, Marion" userId="2bb9b31b-5f3c-4f72-8e1f-41eb276ee9c6" providerId="ADAL" clId="{0B65C8E9-90C5-4C4A-BD1F-B0B776A34428}" dt="2023-05-23T03:25:31.088" v="139"/>
          <ac:spMkLst>
            <pc:docMk/>
            <pc:sldMk cId="3719716151" sldId="424"/>
            <ac:spMk id="34" creationId="{908C32A9-146F-065E-3011-8B991A7C8F50}"/>
          </ac:spMkLst>
        </pc:spChg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65" creationId="{0BA46A52-345C-C624-ECED-036A3CAD8848}"/>
          </ac:spMkLst>
        </pc:spChg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66" creationId="{EF64C85E-21D2-3A64-ED21-845015B7F65F}"/>
          </ac:spMkLst>
        </pc:spChg>
        <pc:spChg chg="del">
          <ac:chgData name="Sudvarg, Marion" userId="2bb9b31b-5f3c-4f72-8e1f-41eb276ee9c6" providerId="ADAL" clId="{0B65C8E9-90C5-4C4A-BD1F-B0B776A34428}" dt="2023-05-23T03:25:14.402" v="138" actId="478"/>
          <ac:spMkLst>
            <pc:docMk/>
            <pc:sldMk cId="3719716151" sldId="424"/>
            <ac:spMk id="67" creationId="{5B6FB4F3-62D8-91A9-80EF-0A273D2AC81C}"/>
          </ac:spMkLst>
        </pc:spChg>
        <pc:grpChg chg="add mod">
          <ac:chgData name="Sudvarg, Marion" userId="2bb9b31b-5f3c-4f72-8e1f-41eb276ee9c6" providerId="ADAL" clId="{0B65C8E9-90C5-4C4A-BD1F-B0B776A34428}" dt="2023-05-23T03:25:31.088" v="139"/>
          <ac:grpSpMkLst>
            <pc:docMk/>
            <pc:sldMk cId="3719716151" sldId="424"/>
            <ac:grpSpMk id="23" creationId="{4F7E8D30-1716-DE13-9B9E-16171FF1C714}"/>
          </ac:grpSpMkLst>
        </pc:grpChg>
        <pc:grpChg chg="add mod">
          <ac:chgData name="Sudvarg, Marion" userId="2bb9b31b-5f3c-4f72-8e1f-41eb276ee9c6" providerId="ADAL" clId="{0B65C8E9-90C5-4C4A-BD1F-B0B776A34428}" dt="2023-05-23T03:25:31.088" v="139"/>
          <ac:grpSpMkLst>
            <pc:docMk/>
            <pc:sldMk cId="3719716151" sldId="424"/>
            <ac:grpSpMk id="26" creationId="{A567FB0E-F234-F606-D7B0-4E874DDBB7C6}"/>
          </ac:grpSpMkLst>
        </pc:grpChg>
        <pc:grpChg chg="add mod">
          <ac:chgData name="Sudvarg, Marion" userId="2bb9b31b-5f3c-4f72-8e1f-41eb276ee9c6" providerId="ADAL" clId="{0B65C8E9-90C5-4C4A-BD1F-B0B776A34428}" dt="2023-05-23T03:25:31.088" v="139"/>
          <ac:grpSpMkLst>
            <pc:docMk/>
            <pc:sldMk cId="3719716151" sldId="424"/>
            <ac:grpSpMk id="29" creationId="{16CC47D0-3C47-E9D7-3099-A4540C2FF56A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39" creationId="{68C8CA4D-8D8B-28B8-1455-42E068CD30A7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42" creationId="{556E05AF-4F40-8D99-2660-83B18A5E5676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45" creationId="{A6940725-0E39-76A1-CAEA-72FEDDCE9F67}"/>
          </ac:grpSpMkLst>
        </pc:grpChg>
        <pc:grpChg chg="del">
          <ac:chgData name="Sudvarg, Marion" userId="2bb9b31b-5f3c-4f72-8e1f-41eb276ee9c6" providerId="ADAL" clId="{0B65C8E9-90C5-4C4A-BD1F-B0B776A34428}" dt="2023-05-23T03:25:11.727" v="137" actId="478"/>
          <ac:grpSpMkLst>
            <pc:docMk/>
            <pc:sldMk cId="3719716151" sldId="424"/>
            <ac:grpSpMk id="48" creationId="{553AC8E3-6B26-0780-BD7D-8E8495CB4C8D}"/>
          </ac:grpSpMkLst>
        </pc:grpChg>
        <pc:cxnChg chg="mod">
          <ac:chgData name="Sudvarg, Marion" userId="2bb9b31b-5f3c-4f72-8e1f-41eb276ee9c6" providerId="ADAL" clId="{0B65C8E9-90C5-4C4A-BD1F-B0B776A34428}" dt="2023-05-23T03:23:09.867" v="102" actId="1076"/>
          <ac:cxnSpMkLst>
            <pc:docMk/>
            <pc:sldMk cId="3719716151" sldId="424"/>
            <ac:cxnSpMk id="3" creationId="{815AB3E1-537F-7A7C-3647-158C56C6FF13}"/>
          </ac:cxnSpMkLst>
        </pc:cxnChg>
        <pc:cxnChg chg="add mod">
          <ac:chgData name="Sudvarg, Marion" userId="2bb9b31b-5f3c-4f72-8e1f-41eb276ee9c6" providerId="ADAL" clId="{0B65C8E9-90C5-4C4A-BD1F-B0B776A34428}" dt="2023-05-23T03:23:25.520" v="132" actId="1037"/>
          <ac:cxnSpMkLst>
            <pc:docMk/>
            <pc:sldMk cId="3719716151" sldId="424"/>
            <ac:cxnSpMk id="18" creationId="{AF27063E-FCCB-A67B-7C37-47F9073ECEDF}"/>
          </ac:cxnSpMkLst>
        </pc:cxnChg>
        <pc:cxnChg chg="mod">
          <ac:chgData name="Sudvarg, Marion" userId="2bb9b31b-5f3c-4f72-8e1f-41eb276ee9c6" providerId="ADAL" clId="{0B65C8E9-90C5-4C4A-BD1F-B0B776A34428}" dt="2023-05-23T03:23:30.247" v="133" actId="1076"/>
          <ac:cxnSpMkLst>
            <pc:docMk/>
            <pc:sldMk cId="3719716151" sldId="424"/>
            <ac:cxnSpMk id="20" creationId="{57A67E32-8882-0F5C-5CC7-283021FC4B7F}"/>
          </ac:cxnSpMkLst>
        </pc:cxnChg>
        <pc:cxnChg chg="mod">
          <ac:chgData name="Sudvarg, Marion" userId="2bb9b31b-5f3c-4f72-8e1f-41eb276ee9c6" providerId="ADAL" clId="{0B65C8E9-90C5-4C4A-BD1F-B0B776A34428}" dt="2023-05-23T03:25:31.088" v="139"/>
          <ac:cxnSpMkLst>
            <pc:docMk/>
            <pc:sldMk cId="3719716151" sldId="424"/>
            <ac:cxnSpMk id="24" creationId="{D6907849-A5E6-90AF-358B-D1DF46535DC7}"/>
          </ac:cxnSpMkLst>
        </pc:cxnChg>
        <pc:cxnChg chg="mod">
          <ac:chgData name="Sudvarg, Marion" userId="2bb9b31b-5f3c-4f72-8e1f-41eb276ee9c6" providerId="ADAL" clId="{0B65C8E9-90C5-4C4A-BD1F-B0B776A34428}" dt="2023-05-23T03:25:31.088" v="139"/>
          <ac:cxnSpMkLst>
            <pc:docMk/>
            <pc:sldMk cId="3719716151" sldId="424"/>
            <ac:cxnSpMk id="27" creationId="{37817800-A4F7-D328-20DB-3D49EA4EC7F0}"/>
          </ac:cxnSpMkLst>
        </pc:cxnChg>
        <pc:cxnChg chg="mod">
          <ac:chgData name="Sudvarg, Marion" userId="2bb9b31b-5f3c-4f72-8e1f-41eb276ee9c6" providerId="ADAL" clId="{0B65C8E9-90C5-4C4A-BD1F-B0B776A34428}" dt="2023-05-23T03:25:31.088" v="139"/>
          <ac:cxnSpMkLst>
            <pc:docMk/>
            <pc:sldMk cId="3719716151" sldId="424"/>
            <ac:cxnSpMk id="30" creationId="{30713D11-5369-2D56-5C4B-051669FBD4B1}"/>
          </ac:cxnSpMkLst>
        </pc:cxnChg>
      </pc:sldChg>
      <pc:sldChg chg="addSp delSp modSp add mod addAnim delAnim modAnim">
        <pc:chgData name="Sudvarg, Marion" userId="2bb9b31b-5f3c-4f72-8e1f-41eb276ee9c6" providerId="ADAL" clId="{0B65C8E9-90C5-4C4A-BD1F-B0B776A34428}" dt="2023-05-23T05:22:53.475" v="1341"/>
        <pc:sldMkLst>
          <pc:docMk/>
          <pc:sldMk cId="1048803100" sldId="425"/>
        </pc:sldMkLst>
        <pc:spChg chg="mod">
          <ac:chgData name="Sudvarg, Marion" userId="2bb9b31b-5f3c-4f72-8e1f-41eb276ee9c6" providerId="ADAL" clId="{0B65C8E9-90C5-4C4A-BD1F-B0B776A34428}" dt="2023-05-23T03:28:27.815" v="177" actId="1038"/>
          <ac:spMkLst>
            <pc:docMk/>
            <pc:sldMk cId="1048803100" sldId="425"/>
            <ac:spMk id="17" creationId="{EDA3C43D-AF0A-2C9D-DD5E-1FA42902D0F1}"/>
          </ac:spMkLst>
        </pc:spChg>
        <pc:spChg chg="add mod">
          <ac:chgData name="Sudvarg, Marion" userId="2bb9b31b-5f3c-4f72-8e1f-41eb276ee9c6" providerId="ADAL" clId="{0B65C8E9-90C5-4C4A-BD1F-B0B776A34428}" dt="2023-05-23T03:29:26.378" v="218" actId="1076"/>
          <ac:spMkLst>
            <pc:docMk/>
            <pc:sldMk cId="1048803100" sldId="425"/>
            <ac:spMk id="19" creationId="{4A01EEC1-DFF8-4617-2453-2CDA2B9FB06D}"/>
          </ac:spMkLst>
        </pc:spChg>
        <pc:spChg chg="mod">
          <ac:chgData name="Sudvarg, Marion" userId="2bb9b31b-5f3c-4f72-8e1f-41eb276ee9c6" providerId="ADAL" clId="{0B65C8E9-90C5-4C4A-BD1F-B0B776A34428}" dt="2023-05-23T03:28:38.958" v="210" actId="1037"/>
          <ac:spMkLst>
            <pc:docMk/>
            <pc:sldMk cId="1048803100" sldId="425"/>
            <ac:spMk id="21" creationId="{75542E1C-38D3-469D-3F14-51D23F99DC0E}"/>
          </ac:spMkLst>
        </pc:spChg>
        <pc:spChg chg="add del mod">
          <ac:chgData name="Sudvarg, Marion" userId="2bb9b31b-5f3c-4f72-8e1f-41eb276ee9c6" providerId="ADAL" clId="{0B65C8E9-90C5-4C4A-BD1F-B0B776A34428}" dt="2023-05-23T03:29:35.299" v="223"/>
          <ac:spMkLst>
            <pc:docMk/>
            <pc:sldMk cId="1048803100" sldId="425"/>
            <ac:spMk id="22" creationId="{FCC5B287-AA86-129E-B094-99434EF05436}"/>
          </ac:spMkLst>
        </pc:spChg>
        <pc:spChg chg="del">
          <ac:chgData name="Sudvarg, Marion" userId="2bb9b31b-5f3c-4f72-8e1f-41eb276ee9c6" providerId="ADAL" clId="{0B65C8E9-90C5-4C4A-BD1F-B0B776A34428}" dt="2023-05-23T03:28:11.376" v="142" actId="478"/>
          <ac:spMkLst>
            <pc:docMk/>
            <pc:sldMk cId="1048803100" sldId="425"/>
            <ac:spMk id="32" creationId="{362A22A3-EB11-6F30-F63D-7617D039C133}"/>
          </ac:spMkLst>
        </pc:spChg>
        <pc:spChg chg="del">
          <ac:chgData name="Sudvarg, Marion" userId="2bb9b31b-5f3c-4f72-8e1f-41eb276ee9c6" providerId="ADAL" clId="{0B65C8E9-90C5-4C4A-BD1F-B0B776A34428}" dt="2023-05-23T03:28:11.376" v="142" actId="478"/>
          <ac:spMkLst>
            <pc:docMk/>
            <pc:sldMk cId="1048803100" sldId="425"/>
            <ac:spMk id="33" creationId="{9CB559DD-2112-4911-3882-8A03DB818676}"/>
          </ac:spMkLst>
        </pc:spChg>
        <pc:spChg chg="del">
          <ac:chgData name="Sudvarg, Marion" userId="2bb9b31b-5f3c-4f72-8e1f-41eb276ee9c6" providerId="ADAL" clId="{0B65C8E9-90C5-4C4A-BD1F-B0B776A34428}" dt="2023-05-23T03:28:11.376" v="142" actId="478"/>
          <ac:spMkLst>
            <pc:docMk/>
            <pc:sldMk cId="1048803100" sldId="425"/>
            <ac:spMk id="34" creationId="{908C32A9-146F-065E-3011-8B991A7C8F50}"/>
          </ac:spMkLst>
        </pc:spChg>
        <pc:spChg chg="add del mod">
          <ac:chgData name="Sudvarg, Marion" userId="2bb9b31b-5f3c-4f72-8e1f-41eb276ee9c6" providerId="ADAL" clId="{0B65C8E9-90C5-4C4A-BD1F-B0B776A34428}" dt="2023-05-23T03:29:33.958" v="221"/>
          <ac:spMkLst>
            <pc:docMk/>
            <pc:sldMk cId="1048803100" sldId="425"/>
            <ac:spMk id="35" creationId="{30619067-2BA9-B90E-5C20-5BD93901CC97}"/>
          </ac:spMkLst>
        </pc:spChg>
        <pc:spChg chg="add mod">
          <ac:chgData name="Sudvarg, Marion" userId="2bb9b31b-5f3c-4f72-8e1f-41eb276ee9c6" providerId="ADAL" clId="{0B65C8E9-90C5-4C4A-BD1F-B0B776A34428}" dt="2023-05-23T03:30:07.576" v="231" actId="1076"/>
          <ac:spMkLst>
            <pc:docMk/>
            <pc:sldMk cId="1048803100" sldId="425"/>
            <ac:spMk id="36" creationId="{9381C1EA-353D-ABC1-0874-1907A6DEA60F}"/>
          </ac:spMkLst>
        </pc:spChg>
        <pc:spChg chg="add del mod">
          <ac:chgData name="Sudvarg, Marion" userId="2bb9b31b-5f3c-4f72-8e1f-41eb276ee9c6" providerId="ADAL" clId="{0B65C8E9-90C5-4C4A-BD1F-B0B776A34428}" dt="2023-05-23T03:32:00.611" v="242" actId="1076"/>
          <ac:spMkLst>
            <pc:docMk/>
            <pc:sldMk cId="1048803100" sldId="425"/>
            <ac:spMk id="37" creationId="{30F1CBAD-6455-A4D2-32F0-0079C710999C}"/>
          </ac:spMkLst>
        </pc:spChg>
        <pc:spChg chg="add mod">
          <ac:chgData name="Sudvarg, Marion" userId="2bb9b31b-5f3c-4f72-8e1f-41eb276ee9c6" providerId="ADAL" clId="{0B65C8E9-90C5-4C4A-BD1F-B0B776A34428}" dt="2023-05-23T05:22:30.751" v="1337" actId="1038"/>
          <ac:spMkLst>
            <pc:docMk/>
            <pc:sldMk cId="1048803100" sldId="425"/>
            <ac:spMk id="40" creationId="{4C205040-07E8-DE4C-B2F7-230D72CB2588}"/>
          </ac:spMkLst>
        </pc:spChg>
        <pc:spChg chg="add del mod">
          <ac:chgData name="Sudvarg, Marion" userId="2bb9b31b-5f3c-4f72-8e1f-41eb276ee9c6" providerId="ADAL" clId="{0B65C8E9-90C5-4C4A-BD1F-B0B776A34428}" dt="2023-05-23T05:21:32.501" v="1184" actId="478"/>
          <ac:spMkLst>
            <pc:docMk/>
            <pc:sldMk cId="1048803100" sldId="425"/>
            <ac:spMk id="41" creationId="{B4E9BAE6-03A3-30CA-3958-13CA795E3D9B}"/>
          </ac:spMkLst>
        </pc:spChg>
        <pc:spChg chg="add mod">
          <ac:chgData name="Sudvarg, Marion" userId="2bb9b31b-5f3c-4f72-8e1f-41eb276ee9c6" providerId="ADAL" clId="{0B65C8E9-90C5-4C4A-BD1F-B0B776A34428}" dt="2023-05-23T05:22:30.751" v="1337" actId="1038"/>
          <ac:spMkLst>
            <pc:docMk/>
            <pc:sldMk cId="1048803100" sldId="425"/>
            <ac:spMk id="42" creationId="{4EEE3764-40CE-68EB-CA59-6D27DDE285D4}"/>
          </ac:spMkLst>
        </pc:spChg>
        <pc:spChg chg="add del">
          <ac:chgData name="Sudvarg, Marion" userId="2bb9b31b-5f3c-4f72-8e1f-41eb276ee9c6" providerId="ADAL" clId="{0B65C8E9-90C5-4C4A-BD1F-B0B776A34428}" dt="2023-05-23T05:22:03.391" v="1303" actId="22"/>
          <ac:spMkLst>
            <pc:docMk/>
            <pc:sldMk cId="1048803100" sldId="425"/>
            <ac:spMk id="44" creationId="{FEA0EDCE-749A-6C42-38A9-D2A3DAE072FF}"/>
          </ac:spMkLst>
        </pc:spChg>
        <pc:grpChg chg="del">
          <ac:chgData name="Sudvarg, Marion" userId="2bb9b31b-5f3c-4f72-8e1f-41eb276ee9c6" providerId="ADAL" clId="{0B65C8E9-90C5-4C4A-BD1F-B0B776A34428}" dt="2023-05-23T03:28:11.376" v="142" actId="478"/>
          <ac:grpSpMkLst>
            <pc:docMk/>
            <pc:sldMk cId="1048803100" sldId="425"/>
            <ac:grpSpMk id="23" creationId="{4F7E8D30-1716-DE13-9B9E-16171FF1C714}"/>
          </ac:grpSpMkLst>
        </pc:grpChg>
        <pc:grpChg chg="del">
          <ac:chgData name="Sudvarg, Marion" userId="2bb9b31b-5f3c-4f72-8e1f-41eb276ee9c6" providerId="ADAL" clId="{0B65C8E9-90C5-4C4A-BD1F-B0B776A34428}" dt="2023-05-23T03:28:11.376" v="142" actId="478"/>
          <ac:grpSpMkLst>
            <pc:docMk/>
            <pc:sldMk cId="1048803100" sldId="425"/>
            <ac:grpSpMk id="26" creationId="{A567FB0E-F234-F606-D7B0-4E874DDBB7C6}"/>
          </ac:grpSpMkLst>
        </pc:grpChg>
        <pc:grpChg chg="del">
          <ac:chgData name="Sudvarg, Marion" userId="2bb9b31b-5f3c-4f72-8e1f-41eb276ee9c6" providerId="ADAL" clId="{0B65C8E9-90C5-4C4A-BD1F-B0B776A34428}" dt="2023-05-23T03:28:11.376" v="142" actId="478"/>
          <ac:grpSpMkLst>
            <pc:docMk/>
            <pc:sldMk cId="1048803100" sldId="425"/>
            <ac:grpSpMk id="29" creationId="{16CC47D0-3C47-E9D7-3099-A4540C2FF56A}"/>
          </ac:grpSpMkLst>
        </pc:grpChg>
        <pc:picChg chg="add mod">
          <ac:chgData name="Sudvarg, Marion" userId="2bb9b31b-5f3c-4f72-8e1f-41eb276ee9c6" providerId="ADAL" clId="{0B65C8E9-90C5-4C4A-BD1F-B0B776A34428}" dt="2023-05-23T05:22:30.751" v="1337" actId="1038"/>
          <ac:picMkLst>
            <pc:docMk/>
            <pc:sldMk cId="1048803100" sldId="425"/>
            <ac:picMk id="46" creationId="{10364DDC-B8AB-CA33-4450-4C94E89653D9}"/>
          </ac:picMkLst>
        </pc:picChg>
        <pc:cxnChg chg="mod">
          <ac:chgData name="Sudvarg, Marion" userId="2bb9b31b-5f3c-4f72-8e1f-41eb276ee9c6" providerId="ADAL" clId="{0B65C8E9-90C5-4C4A-BD1F-B0B776A34428}" dt="2023-05-23T03:28:38.958" v="210" actId="1037"/>
          <ac:cxnSpMkLst>
            <pc:docMk/>
            <pc:sldMk cId="1048803100" sldId="425"/>
            <ac:cxnSpMk id="3" creationId="{815AB3E1-537F-7A7C-3647-158C56C6FF13}"/>
          </ac:cxnSpMkLst>
        </pc:cxnChg>
        <pc:cxnChg chg="mod">
          <ac:chgData name="Sudvarg, Marion" userId="2bb9b31b-5f3c-4f72-8e1f-41eb276ee9c6" providerId="ADAL" clId="{0B65C8E9-90C5-4C4A-BD1F-B0B776A34428}" dt="2023-05-23T03:28:27.815" v="177" actId="1038"/>
          <ac:cxnSpMkLst>
            <pc:docMk/>
            <pc:sldMk cId="1048803100" sldId="425"/>
            <ac:cxnSpMk id="18" creationId="{AF27063E-FCCB-A67B-7C37-47F9073ECEDF}"/>
          </ac:cxnSpMkLst>
        </pc:cxnChg>
        <pc:cxnChg chg="del">
          <ac:chgData name="Sudvarg, Marion" userId="2bb9b31b-5f3c-4f72-8e1f-41eb276ee9c6" providerId="ADAL" clId="{0B65C8E9-90C5-4C4A-BD1F-B0B776A34428}" dt="2023-05-23T03:28:20.999" v="144" actId="478"/>
          <ac:cxnSpMkLst>
            <pc:docMk/>
            <pc:sldMk cId="1048803100" sldId="425"/>
            <ac:cxnSpMk id="20" creationId="{57A67E32-8882-0F5C-5CC7-283021FC4B7F}"/>
          </ac:cxnSpMkLst>
        </pc:cxnChg>
        <pc:cxnChg chg="add del mod">
          <ac:chgData name="Sudvarg, Marion" userId="2bb9b31b-5f3c-4f72-8e1f-41eb276ee9c6" providerId="ADAL" clId="{0B65C8E9-90C5-4C4A-BD1F-B0B776A34428}" dt="2023-05-23T03:31:34.130" v="240" actId="478"/>
          <ac:cxnSpMkLst>
            <pc:docMk/>
            <pc:sldMk cId="1048803100" sldId="425"/>
            <ac:cxnSpMk id="39" creationId="{217AA194-65D6-3352-06ED-CBA41F36BF9A}"/>
          </ac:cxnSpMkLst>
        </pc:cxnChg>
      </pc:sldChg>
      <pc:sldChg chg="addSp modSp new mod modAnim">
        <pc:chgData name="Sudvarg, Marion" userId="2bb9b31b-5f3c-4f72-8e1f-41eb276ee9c6" providerId="ADAL" clId="{0B65C8E9-90C5-4C4A-BD1F-B0B776A34428}" dt="2023-05-23T06:19:55.573" v="1556" actId="20577"/>
        <pc:sldMkLst>
          <pc:docMk/>
          <pc:sldMk cId="1658513297" sldId="426"/>
        </pc:sldMkLst>
        <pc:spChg chg="mod">
          <ac:chgData name="Sudvarg, Marion" userId="2bb9b31b-5f3c-4f72-8e1f-41eb276ee9c6" providerId="ADAL" clId="{0B65C8E9-90C5-4C4A-BD1F-B0B776A34428}" dt="2023-05-23T05:04:59.716" v="860"/>
          <ac:spMkLst>
            <pc:docMk/>
            <pc:sldMk cId="1658513297" sldId="426"/>
            <ac:spMk id="2" creationId="{20C4DEBA-961D-132D-CFCA-2698852F4642}"/>
          </ac:spMkLst>
        </pc:spChg>
        <pc:spChg chg="mod">
          <ac:chgData name="Sudvarg, Marion" userId="2bb9b31b-5f3c-4f72-8e1f-41eb276ee9c6" providerId="ADAL" clId="{0B65C8E9-90C5-4C4A-BD1F-B0B776A34428}" dt="2023-05-23T05:11:58.345" v="1084" actId="14100"/>
          <ac:spMkLst>
            <pc:docMk/>
            <pc:sldMk cId="1658513297" sldId="426"/>
            <ac:spMk id="3" creationId="{E3D88951-A24C-3566-2D53-CFB47A593F55}"/>
          </ac:spMkLst>
        </pc:spChg>
        <pc:spChg chg="add mod">
          <ac:chgData name="Sudvarg, Marion" userId="2bb9b31b-5f3c-4f72-8e1f-41eb276ee9c6" providerId="ADAL" clId="{0B65C8E9-90C5-4C4A-BD1F-B0B776A34428}" dt="2023-05-23T06:19:55.573" v="1556" actId="20577"/>
          <ac:spMkLst>
            <pc:docMk/>
            <pc:sldMk cId="1658513297" sldId="426"/>
            <ac:spMk id="7" creationId="{CEFDA4B7-8049-CF3F-A8D9-B0FC13AD440C}"/>
          </ac:spMkLst>
        </pc:spChg>
        <pc:picChg chg="add mod">
          <ac:chgData name="Sudvarg, Marion" userId="2bb9b31b-5f3c-4f72-8e1f-41eb276ee9c6" providerId="ADAL" clId="{0B65C8E9-90C5-4C4A-BD1F-B0B776A34428}" dt="2023-05-23T05:11:50.103" v="1082" actId="1076"/>
          <ac:picMkLst>
            <pc:docMk/>
            <pc:sldMk cId="1658513297" sldId="426"/>
            <ac:picMk id="6" creationId="{30D14C83-5DAE-3B58-7D4D-5447B9B99E03}"/>
          </ac:picMkLst>
        </pc:picChg>
      </pc:sldChg>
      <pc:sldChg chg="addSp modSp new del mod modAnim">
        <pc:chgData name="Sudvarg, Marion" userId="2bb9b31b-5f3c-4f72-8e1f-41eb276ee9c6" providerId="ADAL" clId="{0B65C8E9-90C5-4C4A-BD1F-B0B776A34428}" dt="2023-05-23T04:02:00.065" v="378" actId="47"/>
        <pc:sldMkLst>
          <pc:docMk/>
          <pc:sldMk cId="4278793160" sldId="426"/>
        </pc:sldMkLst>
        <pc:spChg chg="mod">
          <ac:chgData name="Sudvarg, Marion" userId="2bb9b31b-5f3c-4f72-8e1f-41eb276ee9c6" providerId="ADAL" clId="{0B65C8E9-90C5-4C4A-BD1F-B0B776A34428}" dt="2023-05-23T04:01:48.707" v="376" actId="20577"/>
          <ac:spMkLst>
            <pc:docMk/>
            <pc:sldMk cId="4278793160" sldId="426"/>
            <ac:spMk id="2" creationId="{6F7FE83D-AD7F-F468-CDC7-F69BBC008A26}"/>
          </ac:spMkLst>
        </pc:spChg>
        <pc:spChg chg="add mod">
          <ac:chgData name="Sudvarg, Marion" userId="2bb9b31b-5f3c-4f72-8e1f-41eb276ee9c6" providerId="ADAL" clId="{0B65C8E9-90C5-4C4A-BD1F-B0B776A34428}" dt="2023-05-23T04:01:51.513" v="377"/>
          <ac:spMkLst>
            <pc:docMk/>
            <pc:sldMk cId="4278793160" sldId="426"/>
            <ac:spMk id="6" creationId="{414AFC40-9BB0-0B63-F727-31287C685D57}"/>
          </ac:spMkLst>
        </pc:spChg>
      </pc:sldChg>
      <pc:sldChg chg="modSp add ord modAnim">
        <pc:chgData name="Sudvarg, Marion" userId="2bb9b31b-5f3c-4f72-8e1f-41eb276ee9c6" providerId="ADAL" clId="{0B65C8E9-90C5-4C4A-BD1F-B0B776A34428}" dt="2023-05-23T07:20:37.506" v="1915" actId="20577"/>
        <pc:sldMkLst>
          <pc:docMk/>
          <pc:sldMk cId="3807636015" sldId="427"/>
        </pc:sldMkLst>
        <pc:spChg chg="mod">
          <ac:chgData name="Sudvarg, Marion" userId="2bb9b31b-5f3c-4f72-8e1f-41eb276ee9c6" providerId="ADAL" clId="{0B65C8E9-90C5-4C4A-BD1F-B0B776A34428}" dt="2023-05-23T07:20:37.506" v="1915" actId="20577"/>
          <ac:spMkLst>
            <pc:docMk/>
            <pc:sldMk cId="3807636015" sldId="427"/>
            <ac:spMk id="3" creationId="{F8823AEC-F50A-A515-0526-A7BFA7E98CFE}"/>
          </ac:spMkLst>
        </pc:spChg>
      </pc:sldChg>
      <pc:sldChg chg="add">
        <pc:chgData name="Sudvarg, Marion" userId="2bb9b31b-5f3c-4f72-8e1f-41eb276ee9c6" providerId="ADAL" clId="{0B65C8E9-90C5-4C4A-BD1F-B0B776A34428}" dt="2023-05-23T05:28:01.203" v="1446"/>
        <pc:sldMkLst>
          <pc:docMk/>
          <pc:sldMk cId="2197539286" sldId="428"/>
        </pc:sldMkLst>
      </pc:sldChg>
      <pc:sldChg chg="addSp delSp modSp new del mod modAnim">
        <pc:chgData name="Sudvarg, Marion" userId="2bb9b31b-5f3c-4f72-8e1f-41eb276ee9c6" providerId="ADAL" clId="{0B65C8E9-90C5-4C4A-BD1F-B0B776A34428}" dt="2023-05-23T05:27:57.393" v="1445" actId="2696"/>
        <pc:sldMkLst>
          <pc:docMk/>
          <pc:sldMk cId="3387814768" sldId="428"/>
        </pc:sldMkLst>
        <pc:spChg chg="mod">
          <ac:chgData name="Sudvarg, Marion" userId="2bb9b31b-5f3c-4f72-8e1f-41eb276ee9c6" providerId="ADAL" clId="{0B65C8E9-90C5-4C4A-BD1F-B0B776A34428}" dt="2023-05-23T05:23:10.363" v="1352" actId="20577"/>
          <ac:spMkLst>
            <pc:docMk/>
            <pc:sldMk cId="3387814768" sldId="428"/>
            <ac:spMk id="2" creationId="{5BAE3294-46F2-71AF-3610-B799AE824DFF}"/>
          </ac:spMkLst>
        </pc:spChg>
        <pc:spChg chg="del">
          <ac:chgData name="Sudvarg, Marion" userId="2bb9b31b-5f3c-4f72-8e1f-41eb276ee9c6" providerId="ADAL" clId="{0B65C8E9-90C5-4C4A-BD1F-B0B776A34428}" dt="2023-05-23T05:23:36.042" v="1353" actId="478"/>
          <ac:spMkLst>
            <pc:docMk/>
            <pc:sldMk cId="3387814768" sldId="428"/>
            <ac:spMk id="3" creationId="{D2318A8A-DB5C-94EF-1978-B5EEF9DCBDB0}"/>
          </ac:spMkLst>
        </pc:spChg>
        <pc:spChg chg="add del mod">
          <ac:chgData name="Sudvarg, Marion" userId="2bb9b31b-5f3c-4f72-8e1f-41eb276ee9c6" providerId="ADAL" clId="{0B65C8E9-90C5-4C4A-BD1F-B0B776A34428}" dt="2023-05-23T05:25:29.226" v="1438" actId="478"/>
          <ac:spMkLst>
            <pc:docMk/>
            <pc:sldMk cId="3387814768" sldId="428"/>
            <ac:spMk id="6" creationId="{48DF0030-36A8-A038-10A1-81BEDB6C9A82}"/>
          </ac:spMkLst>
        </pc:spChg>
        <pc:spChg chg="add mod">
          <ac:chgData name="Sudvarg, Marion" userId="2bb9b31b-5f3c-4f72-8e1f-41eb276ee9c6" providerId="ADAL" clId="{0B65C8E9-90C5-4C4A-BD1F-B0B776A34428}" dt="2023-05-23T05:23:40.336" v="1355" actId="164"/>
          <ac:spMkLst>
            <pc:docMk/>
            <pc:sldMk cId="3387814768" sldId="428"/>
            <ac:spMk id="7" creationId="{F440FD34-2997-92A3-867D-5D6EE064BD5E}"/>
          </ac:spMkLst>
        </pc:spChg>
        <pc:spChg chg="add mod">
          <ac:chgData name="Sudvarg, Marion" userId="2bb9b31b-5f3c-4f72-8e1f-41eb276ee9c6" providerId="ADAL" clId="{0B65C8E9-90C5-4C4A-BD1F-B0B776A34428}" dt="2023-05-23T05:23:40.336" v="1355" actId="164"/>
          <ac:spMkLst>
            <pc:docMk/>
            <pc:sldMk cId="3387814768" sldId="428"/>
            <ac:spMk id="8" creationId="{51326C66-CC50-287C-F7FC-025F20A8ED9B}"/>
          </ac:spMkLst>
        </pc:spChg>
        <pc:spChg chg="add mod">
          <ac:chgData name="Sudvarg, Marion" userId="2bb9b31b-5f3c-4f72-8e1f-41eb276ee9c6" providerId="ADAL" clId="{0B65C8E9-90C5-4C4A-BD1F-B0B776A34428}" dt="2023-05-23T05:24:24.458" v="1396" actId="1036"/>
          <ac:spMkLst>
            <pc:docMk/>
            <pc:sldMk cId="3387814768" sldId="428"/>
            <ac:spMk id="11" creationId="{A138EB97-628D-610A-6F5D-9DB6420B045D}"/>
          </ac:spMkLst>
        </pc:spChg>
        <pc:spChg chg="add mod">
          <ac:chgData name="Sudvarg, Marion" userId="2bb9b31b-5f3c-4f72-8e1f-41eb276ee9c6" providerId="ADAL" clId="{0B65C8E9-90C5-4C4A-BD1F-B0B776A34428}" dt="2023-05-23T05:25:44.586" v="1440" actId="1076"/>
          <ac:spMkLst>
            <pc:docMk/>
            <pc:sldMk cId="3387814768" sldId="428"/>
            <ac:spMk id="12" creationId="{16F4E5DB-29E0-F317-C180-C88C275AAF20}"/>
          </ac:spMkLst>
        </pc:spChg>
        <pc:spChg chg="add mod">
          <ac:chgData name="Sudvarg, Marion" userId="2bb9b31b-5f3c-4f72-8e1f-41eb276ee9c6" providerId="ADAL" clId="{0B65C8E9-90C5-4C4A-BD1F-B0B776A34428}" dt="2023-05-23T05:25:55.090" v="1442" actId="1076"/>
          <ac:spMkLst>
            <pc:docMk/>
            <pc:sldMk cId="3387814768" sldId="428"/>
            <ac:spMk id="13" creationId="{2731A219-BB31-8B2E-4028-614EAD80AC94}"/>
          </ac:spMkLst>
        </pc:spChg>
        <pc:spChg chg="add mod">
          <ac:chgData name="Sudvarg, Marion" userId="2bb9b31b-5f3c-4f72-8e1f-41eb276ee9c6" providerId="ADAL" clId="{0B65C8E9-90C5-4C4A-BD1F-B0B776A34428}" dt="2023-05-23T05:25:04.064" v="1435" actId="164"/>
          <ac:spMkLst>
            <pc:docMk/>
            <pc:sldMk cId="3387814768" sldId="428"/>
            <ac:spMk id="14" creationId="{CCED54E0-6A16-207D-E58D-C5B4C7A713B7}"/>
          </ac:spMkLst>
        </pc:spChg>
        <pc:grpChg chg="add mod">
          <ac:chgData name="Sudvarg, Marion" userId="2bb9b31b-5f3c-4f72-8e1f-41eb276ee9c6" providerId="ADAL" clId="{0B65C8E9-90C5-4C4A-BD1F-B0B776A34428}" dt="2023-05-23T05:25:59.385" v="1443" actId="1076"/>
          <ac:grpSpMkLst>
            <pc:docMk/>
            <pc:sldMk cId="3387814768" sldId="428"/>
            <ac:grpSpMk id="9" creationId="{59D96C6A-8F67-0C09-CD84-B3E9B6C6126A}"/>
          </ac:grpSpMkLst>
        </pc:grpChg>
        <pc:grpChg chg="add mod">
          <ac:chgData name="Sudvarg, Marion" userId="2bb9b31b-5f3c-4f72-8e1f-41eb276ee9c6" providerId="ADAL" clId="{0B65C8E9-90C5-4C4A-BD1F-B0B776A34428}" dt="2023-05-23T05:26:07.675" v="1444" actId="1076"/>
          <ac:grpSpMkLst>
            <pc:docMk/>
            <pc:sldMk cId="3387814768" sldId="428"/>
            <ac:grpSpMk id="16" creationId="{DA3111D9-D148-6561-9613-EC13A9DDA59E}"/>
          </ac:grpSpMkLst>
        </pc:grpChg>
        <pc:picChg chg="add mod">
          <ac:chgData name="Sudvarg, Marion" userId="2bb9b31b-5f3c-4f72-8e1f-41eb276ee9c6" providerId="ADAL" clId="{0B65C8E9-90C5-4C4A-BD1F-B0B776A34428}" dt="2023-05-23T05:25:04.064" v="1435" actId="164"/>
          <ac:picMkLst>
            <pc:docMk/>
            <pc:sldMk cId="3387814768" sldId="428"/>
            <ac:picMk id="15" creationId="{0950D03F-E1C8-06FD-FDF7-4ACE85FB5ED1}"/>
          </ac:picMkLst>
        </pc:picChg>
      </pc:sldChg>
      <pc:sldChg chg="addSp delSp modSp new mod ord">
        <pc:chgData name="Sudvarg, Marion" userId="2bb9b31b-5f3c-4f72-8e1f-41eb276ee9c6" providerId="ADAL" clId="{0B65C8E9-90C5-4C4A-BD1F-B0B776A34428}" dt="2023-05-23T05:30:17.757" v="1482"/>
        <pc:sldMkLst>
          <pc:docMk/>
          <pc:sldMk cId="3029553172" sldId="429"/>
        </pc:sldMkLst>
        <pc:spChg chg="mod">
          <ac:chgData name="Sudvarg, Marion" userId="2bb9b31b-5f3c-4f72-8e1f-41eb276ee9c6" providerId="ADAL" clId="{0B65C8E9-90C5-4C4A-BD1F-B0B776A34428}" dt="2023-05-23T05:30:09.189" v="1479" actId="20577"/>
          <ac:spMkLst>
            <pc:docMk/>
            <pc:sldMk cId="3029553172" sldId="429"/>
            <ac:spMk id="2" creationId="{43DCE23D-44B1-4CB9-F4BB-045BBEAC5BE0}"/>
          </ac:spMkLst>
        </pc:spChg>
        <pc:spChg chg="del">
          <ac:chgData name="Sudvarg, Marion" userId="2bb9b31b-5f3c-4f72-8e1f-41eb276ee9c6" providerId="ADAL" clId="{0B65C8E9-90C5-4C4A-BD1F-B0B776A34428}" dt="2023-05-23T05:30:12.375" v="1480" actId="22"/>
          <ac:spMkLst>
            <pc:docMk/>
            <pc:sldMk cId="3029553172" sldId="429"/>
            <ac:spMk id="3" creationId="{1EDABC45-3CEF-0F0E-8F59-17603AE0851F}"/>
          </ac:spMkLst>
        </pc:spChg>
        <pc:picChg chg="add mod ord">
          <ac:chgData name="Sudvarg, Marion" userId="2bb9b31b-5f3c-4f72-8e1f-41eb276ee9c6" providerId="ADAL" clId="{0B65C8E9-90C5-4C4A-BD1F-B0B776A34428}" dt="2023-05-23T05:30:12.375" v="1480" actId="22"/>
          <ac:picMkLst>
            <pc:docMk/>
            <pc:sldMk cId="3029553172" sldId="429"/>
            <ac:picMk id="7" creationId="{5C50887B-83E8-C5D7-1266-6B2B6DBC241A}"/>
          </ac:picMkLst>
        </pc:picChg>
      </pc:sldChg>
    </pc:docChg>
  </pc:docChgLst>
  <pc:docChgLst>
    <pc:chgData name="Sudvarg, Marion" userId="2bb9b31b-5f3c-4f72-8e1f-41eb276ee9c6" providerId="ADAL" clId="{75BFCF28-71EB-4CE8-89CD-97CE4532C774}"/>
    <pc:docChg chg="undo redo custSel addSld delSld modSld sldOrd modSection">
      <pc:chgData name="Sudvarg, Marion" userId="2bb9b31b-5f3c-4f72-8e1f-41eb276ee9c6" providerId="ADAL" clId="{75BFCF28-71EB-4CE8-89CD-97CE4532C774}" dt="2023-08-31T04:49:56.422" v="3040" actId="20577"/>
      <pc:docMkLst>
        <pc:docMk/>
      </pc:docMkLst>
      <pc:sldChg chg="modSp mod">
        <pc:chgData name="Sudvarg, Marion" userId="2bb9b31b-5f3c-4f72-8e1f-41eb276ee9c6" providerId="ADAL" clId="{75BFCF28-71EB-4CE8-89CD-97CE4532C774}" dt="2023-08-31T02:59:50.258" v="1513" actId="115"/>
        <pc:sldMkLst>
          <pc:docMk/>
          <pc:sldMk cId="1505880002" sldId="256"/>
        </pc:sldMkLst>
        <pc:spChg chg="mod">
          <ac:chgData name="Sudvarg, Marion" userId="2bb9b31b-5f3c-4f72-8e1f-41eb276ee9c6" providerId="ADAL" clId="{75BFCF28-71EB-4CE8-89CD-97CE4532C774}" dt="2023-08-31T02:59:50.258" v="1513" actId="115"/>
          <ac:spMkLst>
            <pc:docMk/>
            <pc:sldMk cId="1505880002" sldId="256"/>
            <ac:spMk id="8" creationId="{FAD4A5F5-B368-07BC-036E-9D2F5BC451F4}"/>
          </ac:spMkLst>
        </pc:spChg>
      </pc:sldChg>
      <pc:sldChg chg="del">
        <pc:chgData name="Sudvarg, Marion" userId="2bb9b31b-5f3c-4f72-8e1f-41eb276ee9c6" providerId="ADAL" clId="{75BFCF28-71EB-4CE8-89CD-97CE4532C774}" dt="2023-08-31T01:31:25.990" v="512" actId="47"/>
        <pc:sldMkLst>
          <pc:docMk/>
          <pc:sldMk cId="2892697632" sldId="287"/>
        </pc:sldMkLst>
      </pc:sldChg>
      <pc:sldChg chg="modSp">
        <pc:chgData name="Sudvarg, Marion" userId="2bb9b31b-5f3c-4f72-8e1f-41eb276ee9c6" providerId="ADAL" clId="{75BFCF28-71EB-4CE8-89CD-97CE4532C774}" dt="2023-08-31T02:10:24.050" v="614" actId="20577"/>
        <pc:sldMkLst>
          <pc:docMk/>
          <pc:sldMk cId="613816836" sldId="289"/>
        </pc:sldMkLst>
        <pc:spChg chg="mod">
          <ac:chgData name="Sudvarg, Marion" userId="2bb9b31b-5f3c-4f72-8e1f-41eb276ee9c6" providerId="ADAL" clId="{75BFCF28-71EB-4CE8-89CD-97CE4532C774}" dt="2023-08-31T02:10:24.050" v="614" actId="20577"/>
          <ac:spMkLst>
            <pc:docMk/>
            <pc:sldMk cId="613816836" sldId="289"/>
            <ac:spMk id="3" creationId="{3F8F76FC-6967-3280-8E61-62A7EBD933B9}"/>
          </ac:spMkLst>
        </pc:spChg>
      </pc:sldChg>
      <pc:sldChg chg="del">
        <pc:chgData name="Sudvarg, Marion" userId="2bb9b31b-5f3c-4f72-8e1f-41eb276ee9c6" providerId="ADAL" clId="{75BFCF28-71EB-4CE8-89CD-97CE4532C774}" dt="2023-08-31T01:31:43.021" v="513" actId="47"/>
        <pc:sldMkLst>
          <pc:docMk/>
          <pc:sldMk cId="4269538190" sldId="291"/>
        </pc:sldMkLst>
      </pc:sldChg>
      <pc:sldChg chg="del">
        <pc:chgData name="Sudvarg, Marion" userId="2bb9b31b-5f3c-4f72-8e1f-41eb276ee9c6" providerId="ADAL" clId="{75BFCF28-71EB-4CE8-89CD-97CE4532C774}" dt="2023-08-31T01:31:51.562" v="514" actId="47"/>
        <pc:sldMkLst>
          <pc:docMk/>
          <pc:sldMk cId="3291517422" sldId="296"/>
        </pc:sldMkLst>
      </pc:sldChg>
      <pc:sldChg chg="ord">
        <pc:chgData name="Sudvarg, Marion" userId="2bb9b31b-5f3c-4f72-8e1f-41eb276ee9c6" providerId="ADAL" clId="{75BFCF28-71EB-4CE8-89CD-97CE4532C774}" dt="2023-08-31T02:10:18.647" v="612"/>
        <pc:sldMkLst>
          <pc:docMk/>
          <pc:sldMk cId="3476583304" sldId="297"/>
        </pc:sldMkLst>
      </pc:sldChg>
      <pc:sldChg chg="del">
        <pc:chgData name="Sudvarg, Marion" userId="2bb9b31b-5f3c-4f72-8e1f-41eb276ee9c6" providerId="ADAL" clId="{75BFCF28-71EB-4CE8-89CD-97CE4532C774}" dt="2023-08-31T01:32:01.261" v="515" actId="47"/>
        <pc:sldMkLst>
          <pc:docMk/>
          <pc:sldMk cId="2440773869" sldId="298"/>
        </pc:sldMkLst>
      </pc:sldChg>
      <pc:sldChg chg="mod ord modShow">
        <pc:chgData name="Sudvarg, Marion" userId="2bb9b31b-5f3c-4f72-8e1f-41eb276ee9c6" providerId="ADAL" clId="{75BFCF28-71EB-4CE8-89CD-97CE4532C774}" dt="2023-08-31T01:32:36.829" v="519"/>
        <pc:sldMkLst>
          <pc:docMk/>
          <pc:sldMk cId="1773706794" sldId="302"/>
        </pc:sldMkLst>
      </pc:sldChg>
      <pc:sldChg chg="modSp">
        <pc:chgData name="Sudvarg, Marion" userId="2bb9b31b-5f3c-4f72-8e1f-41eb276ee9c6" providerId="ADAL" clId="{75BFCF28-71EB-4CE8-89CD-97CE4532C774}" dt="2023-08-31T02:05:46.885" v="520" actId="14826"/>
        <pc:sldMkLst>
          <pc:docMk/>
          <pc:sldMk cId="855974500" sldId="311"/>
        </pc:sldMkLst>
        <pc:picChg chg="mod">
          <ac:chgData name="Sudvarg, Marion" userId="2bb9b31b-5f3c-4f72-8e1f-41eb276ee9c6" providerId="ADAL" clId="{75BFCF28-71EB-4CE8-89CD-97CE4532C774}" dt="2023-08-31T02:05:46.885" v="520" actId="14826"/>
          <ac:picMkLst>
            <pc:docMk/>
            <pc:sldMk cId="855974500" sldId="311"/>
            <ac:picMk id="7" creationId="{F8731EBB-EDD8-1D67-CA32-352CCD29F83D}"/>
          </ac:picMkLst>
        </pc:picChg>
      </pc:sldChg>
      <pc:sldChg chg="modSp">
        <pc:chgData name="Sudvarg, Marion" userId="2bb9b31b-5f3c-4f72-8e1f-41eb276ee9c6" providerId="ADAL" clId="{75BFCF28-71EB-4CE8-89CD-97CE4532C774}" dt="2023-08-31T02:05:56.893" v="521" actId="14826"/>
        <pc:sldMkLst>
          <pc:docMk/>
          <pc:sldMk cId="2272055414" sldId="312"/>
        </pc:sldMkLst>
        <pc:picChg chg="mod">
          <ac:chgData name="Sudvarg, Marion" userId="2bb9b31b-5f3c-4f72-8e1f-41eb276ee9c6" providerId="ADAL" clId="{75BFCF28-71EB-4CE8-89CD-97CE4532C774}" dt="2023-08-31T02:05:56.893" v="521" actId="14826"/>
          <ac:picMkLst>
            <pc:docMk/>
            <pc:sldMk cId="2272055414" sldId="312"/>
            <ac:picMk id="7" creationId="{F8731EBB-EDD8-1D67-CA32-352CCD29F83D}"/>
          </ac:picMkLst>
        </pc:picChg>
      </pc:sldChg>
      <pc:sldChg chg="modSp">
        <pc:chgData name="Sudvarg, Marion" userId="2bb9b31b-5f3c-4f72-8e1f-41eb276ee9c6" providerId="ADAL" clId="{75BFCF28-71EB-4CE8-89CD-97CE4532C774}" dt="2023-08-31T02:06:07.978" v="522" actId="14826"/>
        <pc:sldMkLst>
          <pc:docMk/>
          <pc:sldMk cId="625180125" sldId="313"/>
        </pc:sldMkLst>
        <pc:picChg chg="mod">
          <ac:chgData name="Sudvarg, Marion" userId="2bb9b31b-5f3c-4f72-8e1f-41eb276ee9c6" providerId="ADAL" clId="{75BFCF28-71EB-4CE8-89CD-97CE4532C774}" dt="2023-08-31T02:06:07.978" v="522" actId="14826"/>
          <ac:picMkLst>
            <pc:docMk/>
            <pc:sldMk cId="625180125" sldId="313"/>
            <ac:picMk id="7" creationId="{F8731EBB-EDD8-1D67-CA32-352CCD29F83D}"/>
          </ac:picMkLst>
        </pc:picChg>
      </pc:sldChg>
      <pc:sldChg chg="addSp modSp mod modAnim">
        <pc:chgData name="Sudvarg, Marion" userId="2bb9b31b-5f3c-4f72-8e1f-41eb276ee9c6" providerId="ADAL" clId="{75BFCF28-71EB-4CE8-89CD-97CE4532C774}" dt="2023-08-31T02:35:07.203" v="1094"/>
        <pc:sldMkLst>
          <pc:docMk/>
          <pc:sldMk cId="415540492" sldId="372"/>
        </pc:sldMkLst>
        <pc:spChg chg="add mod">
          <ac:chgData name="Sudvarg, Marion" userId="2bb9b31b-5f3c-4f72-8e1f-41eb276ee9c6" providerId="ADAL" clId="{75BFCF28-71EB-4CE8-89CD-97CE4532C774}" dt="2023-08-31T02:34:49.103" v="1091" actId="164"/>
          <ac:spMkLst>
            <pc:docMk/>
            <pc:sldMk cId="415540492" sldId="372"/>
            <ac:spMk id="2" creationId="{0A2048EF-B820-761F-D237-697F39D0CA52}"/>
          </ac:spMkLst>
        </pc:spChg>
        <pc:spChg chg="add mod">
          <ac:chgData name="Sudvarg, Marion" userId="2bb9b31b-5f3c-4f72-8e1f-41eb276ee9c6" providerId="ADAL" clId="{75BFCF28-71EB-4CE8-89CD-97CE4532C774}" dt="2023-08-31T02:34:49.103" v="1091" actId="164"/>
          <ac:spMkLst>
            <pc:docMk/>
            <pc:sldMk cId="415540492" sldId="372"/>
            <ac:spMk id="3" creationId="{5E568683-CE19-0DB9-76A4-84D980171028}"/>
          </ac:spMkLst>
        </pc:spChg>
        <pc:spChg chg="mod">
          <ac:chgData name="Sudvarg, Marion" userId="2bb9b31b-5f3c-4f72-8e1f-41eb276ee9c6" providerId="ADAL" clId="{75BFCF28-71EB-4CE8-89CD-97CE4532C774}" dt="2023-08-31T02:33:33.027" v="1076" actId="1036"/>
          <ac:spMkLst>
            <pc:docMk/>
            <pc:sldMk cId="415540492" sldId="372"/>
            <ac:spMk id="10" creationId="{6034DCA1-7369-BD09-70C6-52901D8BEAC6}"/>
          </ac:spMkLst>
        </pc:spChg>
        <pc:grpChg chg="add mod">
          <ac:chgData name="Sudvarg, Marion" userId="2bb9b31b-5f3c-4f72-8e1f-41eb276ee9c6" providerId="ADAL" clId="{75BFCF28-71EB-4CE8-89CD-97CE4532C774}" dt="2023-08-31T02:34:56.667" v="1092" actId="1076"/>
          <ac:grpSpMkLst>
            <pc:docMk/>
            <pc:sldMk cId="415540492" sldId="372"/>
            <ac:grpSpMk id="6" creationId="{BDADCD69-A753-545C-3BCC-442EAC002323}"/>
          </ac:grpSpMkLst>
        </pc:grpChg>
        <pc:graphicFrameChg chg="mod">
          <ac:chgData name="Sudvarg, Marion" userId="2bb9b31b-5f3c-4f72-8e1f-41eb276ee9c6" providerId="ADAL" clId="{75BFCF28-71EB-4CE8-89CD-97CE4532C774}" dt="2023-08-31T01:11:54.432" v="21" actId="20577"/>
          <ac:graphicFrameMkLst>
            <pc:docMk/>
            <pc:sldMk cId="415540492" sldId="372"/>
            <ac:graphicFrameMk id="8" creationId="{7CE80100-E2E9-592A-3035-93B78BCA6689}"/>
          </ac:graphicFrameMkLst>
        </pc:graphicFrameChg>
      </pc:sldChg>
      <pc:sldChg chg="del">
        <pc:chgData name="Sudvarg, Marion" userId="2bb9b31b-5f3c-4f72-8e1f-41eb276ee9c6" providerId="ADAL" clId="{75BFCF28-71EB-4CE8-89CD-97CE4532C774}" dt="2023-08-31T01:32:09.583" v="516" actId="47"/>
        <pc:sldMkLst>
          <pc:docMk/>
          <pc:sldMk cId="3511630250" sldId="377"/>
        </pc:sldMkLst>
      </pc:sldChg>
      <pc:sldChg chg="addSp modSp mod modAnim">
        <pc:chgData name="Sudvarg, Marion" userId="2bb9b31b-5f3c-4f72-8e1f-41eb276ee9c6" providerId="ADAL" clId="{75BFCF28-71EB-4CE8-89CD-97CE4532C774}" dt="2023-08-31T02:37:59.250" v="1424"/>
        <pc:sldMkLst>
          <pc:docMk/>
          <pc:sldMk cId="1783529033" sldId="379"/>
        </pc:sldMkLst>
        <pc:spChg chg="mod">
          <ac:chgData name="Sudvarg, Marion" userId="2bb9b31b-5f3c-4f72-8e1f-41eb276ee9c6" providerId="ADAL" clId="{75BFCF28-71EB-4CE8-89CD-97CE4532C774}" dt="2023-08-31T02:37:48.314" v="1420" actId="1036"/>
          <ac:spMkLst>
            <pc:docMk/>
            <pc:sldMk cId="1783529033" sldId="379"/>
            <ac:spMk id="26" creationId="{1D8AA1AB-A235-81DB-63FA-59D8C58C42D8}"/>
          </ac:spMkLst>
        </pc:spChg>
        <pc:picChg chg="add mod">
          <ac:chgData name="Sudvarg, Marion" userId="2bb9b31b-5f3c-4f72-8e1f-41eb276ee9c6" providerId="ADAL" clId="{75BFCF28-71EB-4CE8-89CD-97CE4532C774}" dt="2023-08-31T02:37:53.912" v="1422" actId="1076"/>
          <ac:picMkLst>
            <pc:docMk/>
            <pc:sldMk cId="1783529033" sldId="379"/>
            <ac:picMk id="2" creationId="{41B01963-A8FE-D3FF-EB4F-99D6AFDF262B}"/>
          </ac:picMkLst>
        </pc:picChg>
        <pc:picChg chg="mod">
          <ac:chgData name="Sudvarg, Marion" userId="2bb9b31b-5f3c-4f72-8e1f-41eb276ee9c6" providerId="ADAL" clId="{75BFCF28-71EB-4CE8-89CD-97CE4532C774}" dt="2023-08-31T01:24:17.248" v="240" actId="14826"/>
          <ac:picMkLst>
            <pc:docMk/>
            <pc:sldMk cId="1783529033" sldId="379"/>
            <ac:picMk id="24" creationId="{0866E08F-9598-98D9-58D1-0BE80F00F8ED}"/>
          </ac:picMkLst>
        </pc:picChg>
      </pc:sldChg>
      <pc:sldChg chg="modSp">
        <pc:chgData name="Sudvarg, Marion" userId="2bb9b31b-5f3c-4f72-8e1f-41eb276ee9c6" providerId="ADAL" clId="{75BFCF28-71EB-4CE8-89CD-97CE4532C774}" dt="2023-08-31T04:14:47.160" v="1990" actId="20577"/>
        <pc:sldMkLst>
          <pc:docMk/>
          <pc:sldMk cId="906521855" sldId="381"/>
        </pc:sldMkLst>
        <pc:spChg chg="mod">
          <ac:chgData name="Sudvarg, Marion" userId="2bb9b31b-5f3c-4f72-8e1f-41eb276ee9c6" providerId="ADAL" clId="{75BFCF28-71EB-4CE8-89CD-97CE4532C774}" dt="2023-08-31T04:14:47.160" v="1990" actId="20577"/>
          <ac:spMkLst>
            <pc:docMk/>
            <pc:sldMk cId="906521855" sldId="381"/>
            <ac:spMk id="8" creationId="{258EA0FE-FE3A-8823-E4D4-B4BCA6482A71}"/>
          </ac:spMkLst>
        </pc:spChg>
      </pc:sldChg>
      <pc:sldChg chg="modSp modAnim modNotesTx">
        <pc:chgData name="Sudvarg, Marion" userId="2bb9b31b-5f3c-4f72-8e1f-41eb276ee9c6" providerId="ADAL" clId="{75BFCF28-71EB-4CE8-89CD-97CE4532C774}" dt="2023-08-31T04:14:59.041" v="1998" actId="20577"/>
        <pc:sldMkLst>
          <pc:docMk/>
          <pc:sldMk cId="2260758947" sldId="382"/>
        </pc:sldMkLst>
        <pc:spChg chg="mod">
          <ac:chgData name="Sudvarg, Marion" userId="2bb9b31b-5f3c-4f72-8e1f-41eb276ee9c6" providerId="ADAL" clId="{75BFCF28-71EB-4CE8-89CD-97CE4532C774}" dt="2023-08-31T04:14:59.041" v="1998" actId="20577"/>
          <ac:spMkLst>
            <pc:docMk/>
            <pc:sldMk cId="2260758947" sldId="382"/>
            <ac:spMk id="8" creationId="{258EA0FE-FE3A-8823-E4D4-B4BCA6482A71}"/>
          </ac:spMkLst>
        </pc:spChg>
      </pc:sldChg>
      <pc:sldChg chg="delSp modSp mod delAnim modAnim modNotesTx">
        <pc:chgData name="Sudvarg, Marion" userId="2bb9b31b-5f3c-4f72-8e1f-41eb276ee9c6" providerId="ADAL" clId="{75BFCF28-71EB-4CE8-89CD-97CE4532C774}" dt="2023-08-31T04:15:31.761" v="2022" actId="20577"/>
        <pc:sldMkLst>
          <pc:docMk/>
          <pc:sldMk cId="1150913282" sldId="384"/>
        </pc:sldMkLst>
        <pc:spChg chg="mod">
          <ac:chgData name="Sudvarg, Marion" userId="2bb9b31b-5f3c-4f72-8e1f-41eb276ee9c6" providerId="ADAL" clId="{75BFCF28-71EB-4CE8-89CD-97CE4532C774}" dt="2023-08-31T04:15:31.761" v="2022" actId="20577"/>
          <ac:spMkLst>
            <pc:docMk/>
            <pc:sldMk cId="1150913282" sldId="384"/>
            <ac:spMk id="8" creationId="{258EA0FE-FE3A-8823-E4D4-B4BCA6482A71}"/>
          </ac:spMkLst>
        </pc:spChg>
        <pc:spChg chg="del mod">
          <ac:chgData name="Sudvarg, Marion" userId="2bb9b31b-5f3c-4f72-8e1f-41eb276ee9c6" providerId="ADAL" clId="{75BFCF28-71EB-4CE8-89CD-97CE4532C774}" dt="2023-08-31T04:13:10.648" v="1861" actId="21"/>
          <ac:spMkLst>
            <pc:docMk/>
            <pc:sldMk cId="1150913282" sldId="384"/>
            <ac:spMk id="14" creationId="{9C6D962C-B67A-17CA-B916-27F0BA814B10}"/>
          </ac:spMkLst>
        </pc:spChg>
        <pc:spChg chg="del mod">
          <ac:chgData name="Sudvarg, Marion" userId="2bb9b31b-5f3c-4f72-8e1f-41eb276ee9c6" providerId="ADAL" clId="{75BFCF28-71EB-4CE8-89CD-97CE4532C774}" dt="2023-08-31T04:13:10.648" v="1861" actId="21"/>
          <ac:spMkLst>
            <pc:docMk/>
            <pc:sldMk cId="1150913282" sldId="384"/>
            <ac:spMk id="15" creationId="{46E24054-8AB9-F773-1930-2AF1D7E4B7F3}"/>
          </ac:spMkLst>
        </pc:spChg>
        <pc:spChg chg="del mod">
          <ac:chgData name="Sudvarg, Marion" userId="2bb9b31b-5f3c-4f72-8e1f-41eb276ee9c6" providerId="ADAL" clId="{75BFCF28-71EB-4CE8-89CD-97CE4532C774}" dt="2023-08-31T04:13:10.648" v="1861" actId="21"/>
          <ac:spMkLst>
            <pc:docMk/>
            <pc:sldMk cId="1150913282" sldId="384"/>
            <ac:spMk id="16" creationId="{E651C11D-6F7C-9397-41AA-E16C77189F8C}"/>
          </ac:spMkLst>
        </pc:spChg>
      </pc:sldChg>
      <pc:sldChg chg="add del ord">
        <pc:chgData name="Sudvarg, Marion" userId="2bb9b31b-5f3c-4f72-8e1f-41eb276ee9c6" providerId="ADAL" clId="{75BFCF28-71EB-4CE8-89CD-97CE4532C774}" dt="2023-08-31T01:06:14.826" v="3"/>
        <pc:sldMkLst>
          <pc:docMk/>
          <pc:sldMk cId="1453135400" sldId="391"/>
        </pc:sldMkLst>
      </pc:sldChg>
      <pc:sldChg chg="modSp mod ord modAnim modShow modNotesTx">
        <pc:chgData name="Sudvarg, Marion" userId="2bb9b31b-5f3c-4f72-8e1f-41eb276ee9c6" providerId="ADAL" clId="{75BFCF28-71EB-4CE8-89CD-97CE4532C774}" dt="2023-08-31T02:35:25.798" v="1096"/>
        <pc:sldMkLst>
          <pc:docMk/>
          <pc:sldMk cId="1640780376" sldId="395"/>
        </pc:sldMkLst>
        <pc:spChg chg="mod">
          <ac:chgData name="Sudvarg, Marion" userId="2bb9b31b-5f3c-4f72-8e1f-41eb276ee9c6" providerId="ADAL" clId="{75BFCF28-71EB-4CE8-89CD-97CE4532C774}" dt="2023-08-31T02:20:27.387" v="942" actId="20577"/>
          <ac:spMkLst>
            <pc:docMk/>
            <pc:sldMk cId="1640780376" sldId="395"/>
            <ac:spMk id="8" creationId="{258EA0FE-FE3A-8823-E4D4-B4BCA6482A71}"/>
          </ac:spMkLst>
        </pc:spChg>
      </pc:sldChg>
      <pc:sldChg chg="add del ord">
        <pc:chgData name="Sudvarg, Marion" userId="2bb9b31b-5f3c-4f72-8e1f-41eb276ee9c6" providerId="ADAL" clId="{75BFCF28-71EB-4CE8-89CD-97CE4532C774}" dt="2023-08-31T01:06:14.826" v="3"/>
        <pc:sldMkLst>
          <pc:docMk/>
          <pc:sldMk cId="2944231667" sldId="397"/>
        </pc:sldMkLst>
      </pc:sldChg>
      <pc:sldChg chg="addSp modSp new mod modAnim modNotesTx">
        <pc:chgData name="Sudvarg, Marion" userId="2bb9b31b-5f3c-4f72-8e1f-41eb276ee9c6" providerId="ADAL" clId="{75BFCF28-71EB-4CE8-89CD-97CE4532C774}" dt="2023-08-31T04:49:56.422" v="3040" actId="20577"/>
        <pc:sldMkLst>
          <pc:docMk/>
          <pc:sldMk cId="3384429052" sldId="398"/>
        </pc:sldMkLst>
        <pc:spChg chg="mod">
          <ac:chgData name="Sudvarg, Marion" userId="2bb9b31b-5f3c-4f72-8e1f-41eb276ee9c6" providerId="ADAL" clId="{75BFCF28-71EB-4CE8-89CD-97CE4532C774}" dt="2023-08-31T04:12:57.471" v="1860" actId="20577"/>
          <ac:spMkLst>
            <pc:docMk/>
            <pc:sldMk cId="3384429052" sldId="398"/>
            <ac:spMk id="2" creationId="{0F61E146-C79B-77DE-2C3D-4A886379D228}"/>
          </ac:spMkLst>
        </pc:spChg>
        <pc:spChg chg="mod">
          <ac:chgData name="Sudvarg, Marion" userId="2bb9b31b-5f3c-4f72-8e1f-41eb276ee9c6" providerId="ADAL" clId="{75BFCF28-71EB-4CE8-89CD-97CE4532C774}" dt="2023-08-31T04:49:56.422" v="3040" actId="20577"/>
          <ac:spMkLst>
            <pc:docMk/>
            <pc:sldMk cId="3384429052" sldId="398"/>
            <ac:spMk id="3" creationId="{DA5590DF-7A84-97B3-AE5A-F3B43A12BBAD}"/>
          </ac:spMkLst>
        </pc:spChg>
        <pc:spChg chg="add mod">
          <ac:chgData name="Sudvarg, Marion" userId="2bb9b31b-5f3c-4f72-8e1f-41eb276ee9c6" providerId="ADAL" clId="{75BFCF28-71EB-4CE8-89CD-97CE4532C774}" dt="2023-08-31T04:19:01.602" v="2303" actId="1035"/>
          <ac:spMkLst>
            <pc:docMk/>
            <pc:sldMk cId="3384429052" sldId="398"/>
            <ac:spMk id="6" creationId="{C99B29C7-0AFD-0E91-43A6-70F674F0DDB9}"/>
          </ac:spMkLst>
        </pc:spChg>
        <pc:spChg chg="add mod">
          <ac:chgData name="Sudvarg, Marion" userId="2bb9b31b-5f3c-4f72-8e1f-41eb276ee9c6" providerId="ADAL" clId="{75BFCF28-71EB-4CE8-89CD-97CE4532C774}" dt="2023-08-31T04:19:01.602" v="2303" actId="1035"/>
          <ac:spMkLst>
            <pc:docMk/>
            <pc:sldMk cId="3384429052" sldId="398"/>
            <ac:spMk id="7" creationId="{653F7220-BD8B-DAA4-74AD-628EA75CEDFB}"/>
          </ac:spMkLst>
        </pc:spChg>
        <pc:spChg chg="add mod">
          <ac:chgData name="Sudvarg, Marion" userId="2bb9b31b-5f3c-4f72-8e1f-41eb276ee9c6" providerId="ADAL" clId="{75BFCF28-71EB-4CE8-89CD-97CE4532C774}" dt="2023-08-31T04:19:01.602" v="2303" actId="1035"/>
          <ac:spMkLst>
            <pc:docMk/>
            <pc:sldMk cId="3384429052" sldId="398"/>
            <ac:spMk id="8" creationId="{589FEDC8-1674-2DD3-E169-903D0917495A}"/>
          </ac:spMkLst>
        </pc:spChg>
      </pc:sldChg>
      <pc:sldChg chg="addSp delSp modSp new mod">
        <pc:chgData name="Sudvarg, Marion" userId="2bb9b31b-5f3c-4f72-8e1f-41eb276ee9c6" providerId="ADAL" clId="{75BFCF28-71EB-4CE8-89CD-97CE4532C774}" dt="2023-08-31T02:08:49.179" v="552" actId="1076"/>
        <pc:sldMkLst>
          <pc:docMk/>
          <pc:sldMk cId="3945135837" sldId="399"/>
        </pc:sldMkLst>
        <pc:spChg chg="mod">
          <ac:chgData name="Sudvarg, Marion" userId="2bb9b31b-5f3c-4f72-8e1f-41eb276ee9c6" providerId="ADAL" clId="{75BFCF28-71EB-4CE8-89CD-97CE4532C774}" dt="2023-08-31T02:07:12.101" v="544" actId="27636"/>
          <ac:spMkLst>
            <pc:docMk/>
            <pc:sldMk cId="3945135837" sldId="399"/>
            <ac:spMk id="2" creationId="{0CD782CF-5B1F-1DAD-0974-6488EAAC36C6}"/>
          </ac:spMkLst>
        </pc:spChg>
        <pc:spChg chg="del">
          <ac:chgData name="Sudvarg, Marion" userId="2bb9b31b-5f3c-4f72-8e1f-41eb276ee9c6" providerId="ADAL" clId="{75BFCF28-71EB-4CE8-89CD-97CE4532C774}" dt="2023-08-31T02:07:25.549" v="545"/>
          <ac:spMkLst>
            <pc:docMk/>
            <pc:sldMk cId="3945135837" sldId="399"/>
            <ac:spMk id="3" creationId="{E71FFAF0-718C-F381-0AE1-99714E4DF65F}"/>
          </ac:spMkLst>
        </pc:spChg>
        <pc:spChg chg="add del mod">
          <ac:chgData name="Sudvarg, Marion" userId="2bb9b31b-5f3c-4f72-8e1f-41eb276ee9c6" providerId="ADAL" clId="{75BFCF28-71EB-4CE8-89CD-97CE4532C774}" dt="2023-08-31T02:08:23.317" v="549" actId="478"/>
          <ac:spMkLst>
            <pc:docMk/>
            <pc:sldMk cId="3945135837" sldId="399"/>
            <ac:spMk id="8" creationId="{22B61374-47EA-E076-5056-AB1570FE6CCA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9" creationId="{DDB90A5C-4D5A-889F-59C2-2959C58900AE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10" creationId="{4587ACD0-36D6-0BE2-8147-94493C9373CA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11" creationId="{EB74601B-AE5C-C6CE-376A-B2FC7CC0DD00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14" creationId="{E91F7E45-1E95-EE53-A4CE-8AE0D61BB9ED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16" creationId="{42BB58E4-960C-C004-DD36-6311FF87C8E2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18" creationId="{197F95AF-5955-0C01-2C7B-C0C5B0A95939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19" creationId="{6708244C-F17A-CA73-A8B9-6FF7A87D545B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20" creationId="{C61E3F8A-CC77-FA2B-44EB-CB5D1BD68179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21" creationId="{44B0EC38-E34A-839A-8122-52852CF4E457}"/>
          </ac:spMkLst>
        </pc:spChg>
        <pc:spChg chg="add del mod">
          <ac:chgData name="Sudvarg, Marion" userId="2bb9b31b-5f3c-4f72-8e1f-41eb276ee9c6" providerId="ADAL" clId="{75BFCF28-71EB-4CE8-89CD-97CE4532C774}" dt="2023-08-31T02:08:21.953" v="548"/>
          <ac:spMkLst>
            <pc:docMk/>
            <pc:sldMk cId="3945135837" sldId="399"/>
            <ac:spMk id="23" creationId="{FBD6E2D9-8B94-68B4-6C87-3DFABC6AB403}"/>
          </ac:spMkLst>
        </pc:spChg>
        <pc:graphicFrameChg chg="add del mod">
          <ac:chgData name="Sudvarg, Marion" userId="2bb9b31b-5f3c-4f72-8e1f-41eb276ee9c6" providerId="ADAL" clId="{75BFCF28-71EB-4CE8-89CD-97CE4532C774}" dt="2023-08-31T02:08:20.049" v="546" actId="478"/>
          <ac:graphicFrameMkLst>
            <pc:docMk/>
            <pc:sldMk cId="3945135837" sldId="399"/>
            <ac:graphicFrameMk id="6" creationId="{220B9077-6057-AA86-EF3D-29AB00AA0A34}"/>
          </ac:graphicFrameMkLst>
        </pc:graphicFrameChg>
        <pc:picChg chg="mod">
          <ac:chgData name="Sudvarg, Marion" userId="2bb9b31b-5f3c-4f72-8e1f-41eb276ee9c6" providerId="ADAL" clId="{75BFCF28-71EB-4CE8-89CD-97CE4532C774}" dt="2023-08-31T02:08:49.179" v="552" actId="1076"/>
          <ac:picMkLst>
            <pc:docMk/>
            <pc:sldMk cId="3945135837" sldId="399"/>
            <ac:picMk id="32" creationId="{10B4CA80-FD12-DB2E-B9FD-C73AE07A467D}"/>
          </ac:picMkLst>
        </pc:pic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12" creationId="{CDF95F56-5449-5DBA-B8B7-FB77068FCA7C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13" creationId="{4A19CE07-19A5-585A-B8A1-2E1C85308DA5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15" creationId="{04ED8009-8738-D442-3E87-98645B16827B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17" creationId="{EC94AD6D-CC8B-9DC2-A2E1-7888B17D1F79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2" creationId="{EF2D4E5C-3EA4-04FB-1C10-3EA65F568111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4" creationId="{E90783B8-8B18-3814-59FA-1478F0ABC402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5" creationId="{4E8B0750-4AA6-2827-D188-3F8F349A1FE4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6" creationId="{A1137FDD-2A1F-84CB-9B2E-EEF073B63BC1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7" creationId="{80368384-24B7-95A8-66D2-3F7EEC9246DD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8" creationId="{404B6A1E-22FE-B825-C1B0-41D3C3F24EA3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29" creationId="{5AA1951B-B471-98EB-A149-AFB646DD54BB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30" creationId="{D8607C65-6A21-BB62-6602-4C9366103A1D}"/>
          </ac:cxnSpMkLst>
        </pc:cxnChg>
        <pc:cxnChg chg="add del mod">
          <ac:chgData name="Sudvarg, Marion" userId="2bb9b31b-5f3c-4f72-8e1f-41eb276ee9c6" providerId="ADAL" clId="{75BFCF28-71EB-4CE8-89CD-97CE4532C774}" dt="2023-08-31T02:08:21.953" v="548"/>
          <ac:cxnSpMkLst>
            <pc:docMk/>
            <pc:sldMk cId="3945135837" sldId="399"/>
            <ac:cxnSpMk id="31" creationId="{EE68DBF8-8181-E5FE-8F98-DA04369A0612}"/>
          </ac:cxnSpMkLst>
        </pc:cxnChg>
      </pc:sldChg>
      <pc:sldChg chg="addSp delSp modSp new mod">
        <pc:chgData name="Sudvarg, Marion" userId="2bb9b31b-5f3c-4f72-8e1f-41eb276ee9c6" providerId="ADAL" clId="{75BFCF28-71EB-4CE8-89CD-97CE4532C774}" dt="2023-08-31T02:10:05.100" v="610" actId="962"/>
        <pc:sldMkLst>
          <pc:docMk/>
          <pc:sldMk cId="3807781389" sldId="400"/>
        </pc:sldMkLst>
        <pc:spChg chg="mod">
          <ac:chgData name="Sudvarg, Marion" userId="2bb9b31b-5f3c-4f72-8e1f-41eb276ee9c6" providerId="ADAL" clId="{75BFCF28-71EB-4CE8-89CD-97CE4532C774}" dt="2023-08-31T02:09:53.403" v="606" actId="20577"/>
          <ac:spMkLst>
            <pc:docMk/>
            <pc:sldMk cId="3807781389" sldId="400"/>
            <ac:spMk id="2" creationId="{CFBC2B92-E64A-B66C-9687-0CE4368DD613}"/>
          </ac:spMkLst>
        </pc:spChg>
        <pc:spChg chg="del">
          <ac:chgData name="Sudvarg, Marion" userId="2bb9b31b-5f3c-4f72-8e1f-41eb276ee9c6" providerId="ADAL" clId="{75BFCF28-71EB-4CE8-89CD-97CE4532C774}" dt="2023-08-31T02:10:02.979" v="607" actId="478"/>
          <ac:spMkLst>
            <pc:docMk/>
            <pc:sldMk cId="3807781389" sldId="400"/>
            <ac:spMk id="3" creationId="{46E30634-95E6-0EAE-7D18-4B7AAC674E5F}"/>
          </ac:spMkLst>
        </pc:spChg>
        <pc:picChg chg="add mod">
          <ac:chgData name="Sudvarg, Marion" userId="2bb9b31b-5f3c-4f72-8e1f-41eb276ee9c6" providerId="ADAL" clId="{75BFCF28-71EB-4CE8-89CD-97CE4532C774}" dt="2023-08-31T02:10:05.100" v="610" actId="962"/>
          <ac:picMkLst>
            <pc:docMk/>
            <pc:sldMk cId="3807781389" sldId="400"/>
            <ac:picMk id="7" creationId="{FC8FDF33-FC66-502D-A232-78B6E8CE80E6}"/>
          </ac:picMkLst>
        </pc:picChg>
      </pc:sldChg>
      <pc:sldChg chg="addSp delSp modSp new mod ord">
        <pc:chgData name="Sudvarg, Marion" userId="2bb9b31b-5f3c-4f72-8e1f-41eb276ee9c6" providerId="ADAL" clId="{75BFCF28-71EB-4CE8-89CD-97CE4532C774}" dt="2023-08-31T02:12:10.736" v="664"/>
        <pc:sldMkLst>
          <pc:docMk/>
          <pc:sldMk cId="4036655326" sldId="401"/>
        </pc:sldMkLst>
        <pc:spChg chg="mod">
          <ac:chgData name="Sudvarg, Marion" userId="2bb9b31b-5f3c-4f72-8e1f-41eb276ee9c6" providerId="ADAL" clId="{75BFCF28-71EB-4CE8-89CD-97CE4532C774}" dt="2023-08-31T02:12:07.067" v="662" actId="20577"/>
          <ac:spMkLst>
            <pc:docMk/>
            <pc:sldMk cId="4036655326" sldId="401"/>
            <ac:spMk id="2" creationId="{D1BAE854-E3D7-88D1-793D-6432DBF74885}"/>
          </ac:spMkLst>
        </pc:spChg>
        <pc:spChg chg="del">
          <ac:chgData name="Sudvarg, Marion" userId="2bb9b31b-5f3c-4f72-8e1f-41eb276ee9c6" providerId="ADAL" clId="{75BFCF28-71EB-4CE8-89CD-97CE4532C774}" dt="2023-08-31T02:11:48.169" v="646" actId="478"/>
          <ac:spMkLst>
            <pc:docMk/>
            <pc:sldMk cId="4036655326" sldId="401"/>
            <ac:spMk id="3" creationId="{CDD89C26-BF74-6B74-9388-04F3AD0B0505}"/>
          </ac:spMkLst>
        </pc:spChg>
        <pc:picChg chg="add mod">
          <ac:chgData name="Sudvarg, Marion" userId="2bb9b31b-5f3c-4f72-8e1f-41eb276ee9c6" providerId="ADAL" clId="{75BFCF28-71EB-4CE8-89CD-97CE4532C774}" dt="2023-08-31T02:11:49.957" v="649" actId="962"/>
          <ac:picMkLst>
            <pc:docMk/>
            <pc:sldMk cId="4036655326" sldId="401"/>
            <ac:picMk id="7" creationId="{0B4411FD-1E8B-4832-CFCD-F1FEBFABFB26}"/>
          </ac:picMkLst>
        </pc:picChg>
      </pc:sldChg>
      <pc:sldChg chg="addSp delSp modSp new mod">
        <pc:chgData name="Sudvarg, Marion" userId="2bb9b31b-5f3c-4f72-8e1f-41eb276ee9c6" providerId="ADAL" clId="{75BFCF28-71EB-4CE8-89CD-97CE4532C774}" dt="2023-08-31T02:12:56.916" v="745" actId="20577"/>
        <pc:sldMkLst>
          <pc:docMk/>
          <pc:sldMk cId="106444667" sldId="402"/>
        </pc:sldMkLst>
        <pc:spChg chg="mod">
          <ac:chgData name="Sudvarg, Marion" userId="2bb9b31b-5f3c-4f72-8e1f-41eb276ee9c6" providerId="ADAL" clId="{75BFCF28-71EB-4CE8-89CD-97CE4532C774}" dt="2023-08-31T02:12:56.916" v="745" actId="20577"/>
          <ac:spMkLst>
            <pc:docMk/>
            <pc:sldMk cId="106444667" sldId="402"/>
            <ac:spMk id="2" creationId="{B04ECC37-35FD-FFFA-89EB-204FE1E25B34}"/>
          </ac:spMkLst>
        </pc:spChg>
        <pc:spChg chg="del">
          <ac:chgData name="Sudvarg, Marion" userId="2bb9b31b-5f3c-4f72-8e1f-41eb276ee9c6" providerId="ADAL" clId="{75BFCF28-71EB-4CE8-89CD-97CE4532C774}" dt="2023-08-31T02:12:46.308" v="721" actId="478"/>
          <ac:spMkLst>
            <pc:docMk/>
            <pc:sldMk cId="106444667" sldId="402"/>
            <ac:spMk id="3" creationId="{A83FA95E-EFAB-8AB8-A307-3513BCB9FBEC}"/>
          </ac:spMkLst>
        </pc:spChg>
        <pc:picChg chg="add mod">
          <ac:chgData name="Sudvarg, Marion" userId="2bb9b31b-5f3c-4f72-8e1f-41eb276ee9c6" providerId="ADAL" clId="{75BFCF28-71EB-4CE8-89CD-97CE4532C774}" dt="2023-08-31T02:12:48.444" v="724" actId="962"/>
          <ac:picMkLst>
            <pc:docMk/>
            <pc:sldMk cId="106444667" sldId="402"/>
            <ac:picMk id="7" creationId="{3E5FE58B-C153-FBF9-82BB-FC11E2864D4B}"/>
          </ac:picMkLst>
        </pc:picChg>
      </pc:sldChg>
      <pc:sldChg chg="addSp delSp modSp add mod">
        <pc:chgData name="Sudvarg, Marion" userId="2bb9b31b-5f3c-4f72-8e1f-41eb276ee9c6" providerId="ADAL" clId="{75BFCF28-71EB-4CE8-89CD-97CE4532C774}" dt="2023-08-31T02:14:16.407" v="808" actId="1076"/>
        <pc:sldMkLst>
          <pc:docMk/>
          <pc:sldMk cId="1699103672" sldId="403"/>
        </pc:sldMkLst>
        <pc:spChg chg="mod">
          <ac:chgData name="Sudvarg, Marion" userId="2bb9b31b-5f3c-4f72-8e1f-41eb276ee9c6" providerId="ADAL" clId="{75BFCF28-71EB-4CE8-89CD-97CE4532C774}" dt="2023-08-31T02:13:07.489" v="762" actId="20577"/>
          <ac:spMkLst>
            <pc:docMk/>
            <pc:sldMk cId="1699103672" sldId="403"/>
            <ac:spMk id="2" creationId="{B04ECC37-35FD-FFFA-89EB-204FE1E25B34}"/>
          </ac:spMkLst>
        </pc:spChg>
        <pc:spChg chg="add mod">
          <ac:chgData name="Sudvarg, Marion" userId="2bb9b31b-5f3c-4f72-8e1f-41eb276ee9c6" providerId="ADAL" clId="{75BFCF28-71EB-4CE8-89CD-97CE4532C774}" dt="2023-08-31T02:14:16.407" v="808" actId="1076"/>
          <ac:spMkLst>
            <pc:docMk/>
            <pc:sldMk cId="1699103672" sldId="403"/>
            <ac:spMk id="10" creationId="{230C4A7D-02BF-E264-F780-51B2651E96F4}"/>
          </ac:spMkLst>
        </pc:spChg>
        <pc:spChg chg="add mod">
          <ac:chgData name="Sudvarg, Marion" userId="2bb9b31b-5f3c-4f72-8e1f-41eb276ee9c6" providerId="ADAL" clId="{75BFCF28-71EB-4CE8-89CD-97CE4532C774}" dt="2023-08-31T02:14:13.076" v="807" actId="1076"/>
          <ac:spMkLst>
            <pc:docMk/>
            <pc:sldMk cId="1699103672" sldId="403"/>
            <ac:spMk id="11" creationId="{E6B960C0-30C0-CEA5-6C59-5B5E6B98C575}"/>
          </ac:spMkLst>
        </pc:spChg>
        <pc:picChg chg="add mod">
          <ac:chgData name="Sudvarg, Marion" userId="2bb9b31b-5f3c-4f72-8e1f-41eb276ee9c6" providerId="ADAL" clId="{75BFCF28-71EB-4CE8-89CD-97CE4532C774}" dt="2023-08-31T02:13:53.789" v="800" actId="1076"/>
          <ac:picMkLst>
            <pc:docMk/>
            <pc:sldMk cId="1699103672" sldId="403"/>
            <ac:picMk id="6" creationId="{ED8DD7FF-E79F-7515-6F17-C6A7D61CBC99}"/>
          </ac:picMkLst>
        </pc:picChg>
        <pc:picChg chg="del">
          <ac:chgData name="Sudvarg, Marion" userId="2bb9b31b-5f3c-4f72-8e1f-41eb276ee9c6" providerId="ADAL" clId="{75BFCF28-71EB-4CE8-89CD-97CE4532C774}" dt="2023-08-31T02:13:08.923" v="763" actId="478"/>
          <ac:picMkLst>
            <pc:docMk/>
            <pc:sldMk cId="1699103672" sldId="403"/>
            <ac:picMk id="7" creationId="{3E5FE58B-C153-FBF9-82BB-FC11E2864D4B}"/>
          </ac:picMkLst>
        </pc:picChg>
        <pc:picChg chg="add mod">
          <ac:chgData name="Sudvarg, Marion" userId="2bb9b31b-5f3c-4f72-8e1f-41eb276ee9c6" providerId="ADAL" clId="{75BFCF28-71EB-4CE8-89CD-97CE4532C774}" dt="2023-08-31T02:13:58.015" v="801" actId="1076"/>
          <ac:picMkLst>
            <pc:docMk/>
            <pc:sldMk cId="1699103672" sldId="403"/>
            <ac:picMk id="9" creationId="{58F6C0D2-EE49-5708-0721-9C78800E5923}"/>
          </ac:picMkLst>
        </pc:picChg>
      </pc:sldChg>
      <pc:sldChg chg="addSp delSp modSp add mod ord">
        <pc:chgData name="Sudvarg, Marion" userId="2bb9b31b-5f3c-4f72-8e1f-41eb276ee9c6" providerId="ADAL" clId="{75BFCF28-71EB-4CE8-89CD-97CE4532C774}" dt="2023-08-31T02:14:35.525" v="826" actId="962"/>
        <pc:sldMkLst>
          <pc:docMk/>
          <pc:sldMk cId="1707379841" sldId="404"/>
        </pc:sldMkLst>
        <pc:spChg chg="mod">
          <ac:chgData name="Sudvarg, Marion" userId="2bb9b31b-5f3c-4f72-8e1f-41eb276ee9c6" providerId="ADAL" clId="{75BFCF28-71EB-4CE8-89CD-97CE4532C774}" dt="2023-08-31T02:14:26.589" v="822" actId="20577"/>
          <ac:spMkLst>
            <pc:docMk/>
            <pc:sldMk cId="1707379841" sldId="404"/>
            <ac:spMk id="2" creationId="{B04ECC37-35FD-FFFA-89EB-204FE1E25B34}"/>
          </ac:spMkLst>
        </pc:spChg>
        <pc:picChg chg="add mod">
          <ac:chgData name="Sudvarg, Marion" userId="2bb9b31b-5f3c-4f72-8e1f-41eb276ee9c6" providerId="ADAL" clId="{75BFCF28-71EB-4CE8-89CD-97CE4532C774}" dt="2023-08-31T02:14:35.525" v="826" actId="962"/>
          <ac:picMkLst>
            <pc:docMk/>
            <pc:sldMk cId="1707379841" sldId="404"/>
            <ac:picMk id="6" creationId="{01F6CB00-AF87-3741-FA62-D9E04CCEDEAE}"/>
          </ac:picMkLst>
        </pc:picChg>
        <pc:picChg chg="del">
          <ac:chgData name="Sudvarg, Marion" userId="2bb9b31b-5f3c-4f72-8e1f-41eb276ee9c6" providerId="ADAL" clId="{75BFCF28-71EB-4CE8-89CD-97CE4532C774}" dt="2023-08-31T02:14:28.255" v="823" actId="478"/>
          <ac:picMkLst>
            <pc:docMk/>
            <pc:sldMk cId="1707379841" sldId="404"/>
            <ac:picMk id="7" creationId="{3E5FE58B-C153-FBF9-82BB-FC11E2864D4B}"/>
          </ac:picMkLst>
        </pc:picChg>
      </pc:sldChg>
      <pc:sldChg chg="addSp delSp modSp new mod">
        <pc:chgData name="Sudvarg, Marion" userId="2bb9b31b-5f3c-4f72-8e1f-41eb276ee9c6" providerId="ADAL" clId="{75BFCF28-71EB-4CE8-89CD-97CE4532C774}" dt="2023-08-31T02:14:57.961" v="840" actId="962"/>
        <pc:sldMkLst>
          <pc:docMk/>
          <pc:sldMk cId="2114288856" sldId="405"/>
        </pc:sldMkLst>
        <pc:spChg chg="mod">
          <ac:chgData name="Sudvarg, Marion" userId="2bb9b31b-5f3c-4f72-8e1f-41eb276ee9c6" providerId="ADAL" clId="{75BFCF28-71EB-4CE8-89CD-97CE4532C774}" dt="2023-08-31T02:14:51.894" v="836" actId="20577"/>
          <ac:spMkLst>
            <pc:docMk/>
            <pc:sldMk cId="2114288856" sldId="405"/>
            <ac:spMk id="2" creationId="{D08D73C6-6DD1-1FA9-4A77-385507FE45D2}"/>
          </ac:spMkLst>
        </pc:spChg>
        <pc:spChg chg="del">
          <ac:chgData name="Sudvarg, Marion" userId="2bb9b31b-5f3c-4f72-8e1f-41eb276ee9c6" providerId="ADAL" clId="{75BFCF28-71EB-4CE8-89CD-97CE4532C774}" dt="2023-08-31T02:14:56.805" v="837" actId="478"/>
          <ac:spMkLst>
            <pc:docMk/>
            <pc:sldMk cId="2114288856" sldId="405"/>
            <ac:spMk id="3" creationId="{A2AC281F-F95C-8B85-8553-72FF055B3678}"/>
          </ac:spMkLst>
        </pc:spChg>
        <pc:picChg chg="add mod">
          <ac:chgData name="Sudvarg, Marion" userId="2bb9b31b-5f3c-4f72-8e1f-41eb276ee9c6" providerId="ADAL" clId="{75BFCF28-71EB-4CE8-89CD-97CE4532C774}" dt="2023-08-31T02:14:57.961" v="840" actId="962"/>
          <ac:picMkLst>
            <pc:docMk/>
            <pc:sldMk cId="2114288856" sldId="405"/>
            <ac:picMk id="7" creationId="{BC92B5D3-F5D6-C463-4A47-573261C3D3D1}"/>
          </ac:picMkLst>
        </pc:picChg>
      </pc:sldChg>
      <pc:sldChg chg="addSp delSp modSp new mod">
        <pc:chgData name="Sudvarg, Marion" userId="2bb9b31b-5f3c-4f72-8e1f-41eb276ee9c6" providerId="ADAL" clId="{75BFCF28-71EB-4CE8-89CD-97CE4532C774}" dt="2023-08-31T02:15:36.533" v="930" actId="20577"/>
        <pc:sldMkLst>
          <pc:docMk/>
          <pc:sldMk cId="2965961043" sldId="406"/>
        </pc:sldMkLst>
        <pc:spChg chg="mod">
          <ac:chgData name="Sudvarg, Marion" userId="2bb9b31b-5f3c-4f72-8e1f-41eb276ee9c6" providerId="ADAL" clId="{75BFCF28-71EB-4CE8-89CD-97CE4532C774}" dt="2023-08-31T02:15:36.533" v="930" actId="20577"/>
          <ac:spMkLst>
            <pc:docMk/>
            <pc:sldMk cId="2965961043" sldId="406"/>
            <ac:spMk id="2" creationId="{024772A7-ABB9-C1F5-2B0B-93FF6D7C25F3}"/>
          </ac:spMkLst>
        </pc:spChg>
        <pc:spChg chg="add del">
          <ac:chgData name="Sudvarg, Marion" userId="2bb9b31b-5f3c-4f72-8e1f-41eb276ee9c6" providerId="ADAL" clId="{75BFCF28-71EB-4CE8-89CD-97CE4532C774}" dt="2023-08-31T02:15:27.552" v="917"/>
          <ac:spMkLst>
            <pc:docMk/>
            <pc:sldMk cId="2965961043" sldId="406"/>
            <ac:spMk id="3" creationId="{C0CF63B5-29B5-2B13-3743-D01B0681C58F}"/>
          </ac:spMkLst>
        </pc:spChg>
        <pc:picChg chg="add del mod">
          <ac:chgData name="Sudvarg, Marion" userId="2bb9b31b-5f3c-4f72-8e1f-41eb276ee9c6" providerId="ADAL" clId="{75BFCF28-71EB-4CE8-89CD-97CE4532C774}" dt="2023-08-31T02:15:25.733" v="915"/>
          <ac:picMkLst>
            <pc:docMk/>
            <pc:sldMk cId="2965961043" sldId="406"/>
            <ac:picMk id="7" creationId="{3230D583-2D47-43CD-4C53-D2F9A52EEF0F}"/>
          </ac:picMkLst>
        </pc:picChg>
        <pc:picChg chg="add mod">
          <ac:chgData name="Sudvarg, Marion" userId="2bb9b31b-5f3c-4f72-8e1f-41eb276ee9c6" providerId="ADAL" clId="{75BFCF28-71EB-4CE8-89CD-97CE4532C774}" dt="2023-08-31T02:15:28.106" v="919" actId="962"/>
          <ac:picMkLst>
            <pc:docMk/>
            <pc:sldMk cId="2965961043" sldId="406"/>
            <ac:picMk id="9" creationId="{26064A86-B9BB-00D3-FA97-D51FED867980}"/>
          </ac:picMkLst>
        </pc:picChg>
      </pc:sldChg>
      <pc:sldChg chg="add mod ord modShow">
        <pc:chgData name="Sudvarg, Marion" userId="2bb9b31b-5f3c-4f72-8e1f-41eb276ee9c6" providerId="ADAL" clId="{75BFCF28-71EB-4CE8-89CD-97CE4532C774}" dt="2023-08-31T02:35:25.798" v="1096"/>
        <pc:sldMkLst>
          <pc:docMk/>
          <pc:sldMk cId="159772822" sldId="407"/>
        </pc:sldMkLst>
      </pc:sldChg>
      <pc:sldChg chg="addSp delSp modSp add mod modAnim">
        <pc:chgData name="Sudvarg, Marion" userId="2bb9b31b-5f3c-4f72-8e1f-41eb276ee9c6" providerId="ADAL" clId="{75BFCF28-71EB-4CE8-89CD-97CE4532C774}" dt="2023-08-31T04:14:27.976" v="1983" actId="20577"/>
        <pc:sldMkLst>
          <pc:docMk/>
          <pc:sldMk cId="3063573401" sldId="408"/>
        </pc:sldMkLst>
        <pc:spChg chg="mod">
          <ac:chgData name="Sudvarg, Marion" userId="2bb9b31b-5f3c-4f72-8e1f-41eb276ee9c6" providerId="ADAL" clId="{75BFCF28-71EB-4CE8-89CD-97CE4532C774}" dt="2023-08-31T04:14:27.976" v="1983" actId="20577"/>
          <ac:spMkLst>
            <pc:docMk/>
            <pc:sldMk cId="3063573401" sldId="408"/>
            <ac:spMk id="8" creationId="{258EA0FE-FE3A-8823-E4D4-B4BCA6482A71}"/>
          </ac:spMkLst>
        </pc:spChg>
        <pc:spChg chg="mod">
          <ac:chgData name="Sudvarg, Marion" userId="2bb9b31b-5f3c-4f72-8e1f-41eb276ee9c6" providerId="ADAL" clId="{75BFCF28-71EB-4CE8-89CD-97CE4532C774}" dt="2023-08-31T02:31:14.903" v="1008" actId="1036"/>
          <ac:spMkLst>
            <pc:docMk/>
            <pc:sldMk cId="3063573401" sldId="408"/>
            <ac:spMk id="10" creationId="{38AEF026-7A95-7AB3-53E0-4C9795C93E44}"/>
          </ac:spMkLst>
        </pc:spChg>
        <pc:picChg chg="add del mod">
          <ac:chgData name="Sudvarg, Marion" userId="2bb9b31b-5f3c-4f72-8e1f-41eb276ee9c6" providerId="ADAL" clId="{75BFCF28-71EB-4CE8-89CD-97CE4532C774}" dt="2023-08-31T02:21:22.663" v="957"/>
          <ac:picMkLst>
            <pc:docMk/>
            <pc:sldMk cId="3063573401" sldId="408"/>
            <ac:picMk id="3" creationId="{893D83EF-B9D6-563B-0EE1-F7D5CE7D48B8}"/>
          </ac:picMkLst>
        </pc:picChg>
        <pc:picChg chg="add mod">
          <ac:chgData name="Sudvarg, Marion" userId="2bb9b31b-5f3c-4f72-8e1f-41eb276ee9c6" providerId="ADAL" clId="{75BFCF28-71EB-4CE8-89CD-97CE4532C774}" dt="2023-08-31T02:31:22.078" v="1009" actId="1076"/>
          <ac:picMkLst>
            <pc:docMk/>
            <pc:sldMk cId="3063573401" sldId="408"/>
            <ac:picMk id="7" creationId="{81C36B10-A2D5-25DA-8572-DC9FEC6180F6}"/>
          </ac:picMkLst>
        </pc:picChg>
      </pc:sldChg>
      <pc:sldChg chg="add ord">
        <pc:chgData name="Sudvarg, Marion" userId="2bb9b31b-5f3c-4f72-8e1f-41eb276ee9c6" providerId="ADAL" clId="{75BFCF28-71EB-4CE8-89CD-97CE4532C774}" dt="2023-08-31T04:24:23.684" v="2906"/>
        <pc:sldMkLst>
          <pc:docMk/>
          <pc:sldMk cId="80826561" sldId="409"/>
        </pc:sldMkLst>
      </pc:sldChg>
    </pc:docChg>
  </pc:docChgLst>
  <pc:docChgLst>
    <pc:chgData name="Marion Sudvarg" userId="2bb9b31b-5f3c-4f72-8e1f-41eb276ee9c6" providerId="ADAL" clId="{D714BB9C-D3C6-4967-B4E4-63280961BAE2}"/>
    <pc:docChg chg="custSel modSld">
      <pc:chgData name="Marion Sudvarg" userId="2bb9b31b-5f3c-4f72-8e1f-41eb276ee9c6" providerId="ADAL" clId="{D714BB9C-D3C6-4967-B4E4-63280961BAE2}" dt="2021-12-01T19:23:05.803" v="194" actId="20577"/>
      <pc:docMkLst>
        <pc:docMk/>
      </pc:docMkLst>
      <pc:sldChg chg="modSp mod modNotesTx">
        <pc:chgData name="Marion Sudvarg" userId="2bb9b31b-5f3c-4f72-8e1f-41eb276ee9c6" providerId="ADAL" clId="{D714BB9C-D3C6-4967-B4E4-63280961BAE2}" dt="2021-12-01T19:23:05.803" v="194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D714BB9C-D3C6-4967-B4E4-63280961BAE2}" dt="2021-12-01T19:22:42.737" v="157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NotesTx">
        <pc:chgData name="Marion Sudvarg" userId="2bb9b31b-5f3c-4f72-8e1f-41eb276ee9c6" providerId="ADAL" clId="{D714BB9C-D3C6-4967-B4E4-63280961BAE2}" dt="2021-12-01T19:20:10.216" v="127" actId="20577"/>
        <pc:sldMkLst>
          <pc:docMk/>
          <pc:sldMk cId="3892998453" sldId="258"/>
        </pc:sldMkLst>
      </pc:sldChg>
      <pc:sldChg chg="modSp">
        <pc:chgData name="Marion Sudvarg" userId="2bb9b31b-5f3c-4f72-8e1f-41eb276ee9c6" providerId="ADAL" clId="{D714BB9C-D3C6-4967-B4E4-63280961BAE2}" dt="2021-12-01T19:21:32.694" v="143" actId="20577"/>
        <pc:sldMkLst>
          <pc:docMk/>
          <pc:sldMk cId="1960653932" sldId="266"/>
        </pc:sldMkLst>
        <pc:spChg chg="mod">
          <ac:chgData name="Marion Sudvarg" userId="2bb9b31b-5f3c-4f72-8e1f-41eb276ee9c6" providerId="ADAL" clId="{D714BB9C-D3C6-4967-B4E4-63280961BAE2}" dt="2021-12-01T19:21:32.694" v="143" actId="20577"/>
          <ac:spMkLst>
            <pc:docMk/>
            <pc:sldMk cId="1960653932" sldId="266"/>
            <ac:spMk id="3" creationId="{7581D643-AA61-2249-8C84-4BC7D644C31C}"/>
          </ac:spMkLst>
        </pc:spChg>
      </pc:sldChg>
      <pc:sldChg chg="modSp mod modNotesTx">
        <pc:chgData name="Marion Sudvarg" userId="2bb9b31b-5f3c-4f72-8e1f-41eb276ee9c6" providerId="ADAL" clId="{D714BB9C-D3C6-4967-B4E4-63280961BAE2}" dt="2021-12-01T19:21:00.537" v="142" actId="20577"/>
        <pc:sldMkLst>
          <pc:docMk/>
          <pc:sldMk cId="670404262" sldId="268"/>
        </pc:sldMkLst>
        <pc:spChg chg="mod">
          <ac:chgData name="Marion Sudvarg" userId="2bb9b31b-5f3c-4f72-8e1f-41eb276ee9c6" providerId="ADAL" clId="{D714BB9C-D3C6-4967-B4E4-63280961BAE2}" dt="2021-12-01T19:18:51.927" v="9" actId="20577"/>
          <ac:spMkLst>
            <pc:docMk/>
            <pc:sldMk cId="670404262" sldId="268"/>
            <ac:spMk id="3" creationId="{DE4232C5-F54F-4CC3-A657-38167D815531}"/>
          </ac:spMkLst>
        </pc:spChg>
      </pc:sldChg>
    </pc:docChg>
  </pc:docChgLst>
  <pc:docChgLst>
    <pc:chgData name="Sudvarg, Marion" userId="2bb9b31b-5f3c-4f72-8e1f-41eb276ee9c6" providerId="ADAL" clId="{66F8087D-7A5B-44B8-962E-52650776F11A}"/>
    <pc:docChg chg="undo redo custSel addSld delSld modSld sldOrd">
      <pc:chgData name="Sudvarg, Marion" userId="2bb9b31b-5f3c-4f72-8e1f-41eb276ee9c6" providerId="ADAL" clId="{66F8087D-7A5B-44B8-962E-52650776F11A}" dt="2021-11-29T16:16:34.178" v="767" actId="27636"/>
      <pc:docMkLst>
        <pc:docMk/>
      </pc:docMkLst>
      <pc:sldChg chg="modSp add mod ord">
        <pc:chgData name="Sudvarg, Marion" userId="2bb9b31b-5f3c-4f72-8e1f-41eb276ee9c6" providerId="ADAL" clId="{66F8087D-7A5B-44B8-962E-52650776F11A}" dt="2021-11-29T16:16:34.178" v="767" actId="27636"/>
        <pc:sldMkLst>
          <pc:docMk/>
          <pc:sldMk cId="626981310" sldId="289"/>
        </pc:sldMkLst>
        <pc:spChg chg="mod">
          <ac:chgData name="Sudvarg, Marion" userId="2bb9b31b-5f3c-4f72-8e1f-41eb276ee9c6" providerId="ADAL" clId="{66F8087D-7A5B-44B8-962E-52650776F11A}" dt="2021-11-29T16:11:00.704" v="236" actId="20577"/>
          <ac:spMkLst>
            <pc:docMk/>
            <pc:sldMk cId="626981310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6:34.178" v="767" actId="27636"/>
          <ac:spMkLst>
            <pc:docMk/>
            <pc:sldMk cId="626981310" sldId="289"/>
            <ac:spMk id="3" creationId="{F422ECD2-2065-4ED3-880C-9E2E7E1F7A28}"/>
          </ac:spMkLst>
        </pc:spChg>
      </pc:sldChg>
      <pc:sldChg chg="modSp add del mod">
        <pc:chgData name="Sudvarg, Marion" userId="2bb9b31b-5f3c-4f72-8e1f-41eb276ee9c6" providerId="ADAL" clId="{66F8087D-7A5B-44B8-962E-52650776F11A}" dt="2021-11-29T16:10:51.509" v="220" actId="47"/>
        <pc:sldMkLst>
          <pc:docMk/>
          <pc:sldMk cId="2676482428" sldId="289"/>
        </pc:sldMkLst>
        <pc:spChg chg="mod">
          <ac:chgData name="Sudvarg, Marion" userId="2bb9b31b-5f3c-4f72-8e1f-41eb276ee9c6" providerId="ADAL" clId="{66F8087D-7A5B-44B8-962E-52650776F11A}" dt="2021-11-29T16:09:18.548" v="37" actId="20577"/>
          <ac:spMkLst>
            <pc:docMk/>
            <pc:sldMk cId="2676482428" sldId="289"/>
            <ac:spMk id="2" creationId="{13BD51B6-4614-4225-A7F5-74EF19DDDB5C}"/>
          </ac:spMkLst>
        </pc:spChg>
        <pc:spChg chg="mod">
          <ac:chgData name="Sudvarg, Marion" userId="2bb9b31b-5f3c-4f72-8e1f-41eb276ee9c6" providerId="ADAL" clId="{66F8087D-7A5B-44B8-962E-52650776F11A}" dt="2021-11-29T16:10:47.640" v="219" actId="20577"/>
          <ac:spMkLst>
            <pc:docMk/>
            <pc:sldMk cId="2676482428" sldId="289"/>
            <ac:spMk id="3" creationId="{F422ECD2-2065-4ED3-880C-9E2E7E1F7A28}"/>
          </ac:spMkLst>
        </pc:spChg>
      </pc:sldChg>
    </pc:docChg>
  </pc:docChgLst>
  <pc:docChgLst>
    <pc:chgData name="Sudvarg, Marion" userId="2bb9b31b-5f3c-4f72-8e1f-41eb276ee9c6" providerId="ADAL" clId="{83333876-0DE3-4501-BAD0-775F1F78F829}"/>
    <pc:docChg chg="undo custSel addSld delSld modSld sldOrd modSection">
      <pc:chgData name="Sudvarg, Marion" userId="2bb9b31b-5f3c-4f72-8e1f-41eb276ee9c6" providerId="ADAL" clId="{83333876-0DE3-4501-BAD0-775F1F78F829}" dt="2023-06-01T04:57:26.499" v="3015" actId="47"/>
      <pc:docMkLst>
        <pc:docMk/>
      </pc:docMkLst>
      <pc:sldChg chg="modNotesTx">
        <pc:chgData name="Sudvarg, Marion" userId="2bb9b31b-5f3c-4f72-8e1f-41eb276ee9c6" providerId="ADAL" clId="{83333876-0DE3-4501-BAD0-775F1F78F829}" dt="2023-05-22T03:47:29.413" v="2358" actId="6549"/>
        <pc:sldMkLst>
          <pc:docMk/>
          <pc:sldMk cId="1505880002" sldId="256"/>
        </pc:sldMkLst>
      </pc:sldChg>
      <pc:sldChg chg="mod modShow modNotesTx">
        <pc:chgData name="Sudvarg, Marion" userId="2bb9b31b-5f3c-4f72-8e1f-41eb276ee9c6" providerId="ADAL" clId="{83333876-0DE3-4501-BAD0-775F1F78F829}" dt="2023-05-22T03:48:52.392" v="2405" actId="20577"/>
        <pc:sldMkLst>
          <pc:docMk/>
          <pc:sldMk cId="3532614459" sldId="390"/>
        </pc:sldMkLst>
      </pc:sldChg>
      <pc:sldChg chg="modNotesTx">
        <pc:chgData name="Sudvarg, Marion" userId="2bb9b31b-5f3c-4f72-8e1f-41eb276ee9c6" providerId="ADAL" clId="{83333876-0DE3-4501-BAD0-775F1F78F829}" dt="2023-06-01T04:57:06.010" v="3013" actId="6549"/>
        <pc:sldMkLst>
          <pc:docMk/>
          <pc:sldMk cId="4224070430" sldId="390"/>
        </pc:sldMkLst>
      </pc:sldChg>
      <pc:sldChg chg="addSp modSp mod modAnim modShow">
        <pc:chgData name="Sudvarg, Marion" userId="2bb9b31b-5f3c-4f72-8e1f-41eb276ee9c6" providerId="ADAL" clId="{83333876-0DE3-4501-BAD0-775F1F78F829}" dt="2023-05-22T03:51:49.956" v="2420" actId="20577"/>
        <pc:sldMkLst>
          <pc:docMk/>
          <pc:sldMk cId="2057346961" sldId="394"/>
        </pc:sldMkLst>
        <pc:spChg chg="mod">
          <ac:chgData name="Sudvarg, Marion" userId="2bb9b31b-5f3c-4f72-8e1f-41eb276ee9c6" providerId="ADAL" clId="{83333876-0DE3-4501-BAD0-775F1F78F829}" dt="2023-05-22T03:38:59.784" v="1495" actId="1076"/>
          <ac:spMkLst>
            <pc:docMk/>
            <pc:sldMk cId="2057346961" sldId="394"/>
            <ac:spMk id="6" creationId="{5CEB2149-5304-21C1-EB16-CBD218F748FF}"/>
          </ac:spMkLst>
        </pc:spChg>
        <pc:spChg chg="mod">
          <ac:chgData name="Sudvarg, Marion" userId="2bb9b31b-5f3c-4f72-8e1f-41eb276ee9c6" providerId="ADAL" clId="{83333876-0DE3-4501-BAD0-775F1F78F829}" dt="2023-05-22T03:38:40.828" v="1492" actId="1037"/>
          <ac:spMkLst>
            <pc:docMk/>
            <pc:sldMk cId="2057346961" sldId="394"/>
            <ac:spMk id="7" creationId="{6F92457E-88DA-7D21-1BAD-EED1727F797F}"/>
          </ac:spMkLst>
        </pc:spChg>
        <pc:spChg chg="mod">
          <ac:chgData name="Sudvarg, Marion" userId="2bb9b31b-5f3c-4f72-8e1f-41eb276ee9c6" providerId="ADAL" clId="{83333876-0DE3-4501-BAD0-775F1F78F829}" dt="2023-05-22T03:37:15.185" v="1465" actId="1037"/>
          <ac:spMkLst>
            <pc:docMk/>
            <pc:sldMk cId="2057346961" sldId="394"/>
            <ac:spMk id="8" creationId="{80244EC7-7E69-D843-E1D9-40C69DC6DDCF}"/>
          </ac:spMkLst>
        </pc:spChg>
        <pc:spChg chg="mod">
          <ac:chgData name="Sudvarg, Marion" userId="2bb9b31b-5f3c-4f72-8e1f-41eb276ee9c6" providerId="ADAL" clId="{83333876-0DE3-4501-BAD0-775F1F78F829}" dt="2023-05-22T03:38:50.956" v="1493" actId="1076"/>
          <ac:spMkLst>
            <pc:docMk/>
            <pc:sldMk cId="2057346961" sldId="394"/>
            <ac:spMk id="9" creationId="{0528B1E5-B55E-614B-0F42-CD703B5035E6}"/>
          </ac:spMkLst>
        </pc:spChg>
        <pc:spChg chg="add mod">
          <ac:chgData name="Sudvarg, Marion" userId="2bb9b31b-5f3c-4f72-8e1f-41eb276ee9c6" providerId="ADAL" clId="{83333876-0DE3-4501-BAD0-775F1F78F829}" dt="2023-05-22T03:51:49.956" v="2420" actId="20577"/>
          <ac:spMkLst>
            <pc:docMk/>
            <pc:sldMk cId="2057346961" sldId="394"/>
            <ac:spMk id="15" creationId="{52583C6F-7E8A-A151-B516-BF29CB8F3161}"/>
          </ac:spMkLst>
        </pc:spChg>
        <pc:spChg chg="mod">
          <ac:chgData name="Sudvarg, Marion" userId="2bb9b31b-5f3c-4f72-8e1f-41eb276ee9c6" providerId="ADAL" clId="{83333876-0DE3-4501-BAD0-775F1F78F829}" dt="2023-05-22T03:39:41.210" v="1498" actId="1076"/>
          <ac:spMkLst>
            <pc:docMk/>
            <pc:sldMk cId="2057346961" sldId="394"/>
            <ac:spMk id="33" creationId="{FAE25CE8-1609-C15B-D23B-1F4AB3A10D6A}"/>
          </ac:spMkLst>
        </pc:spChg>
        <pc:cxnChg chg="mod">
          <ac:chgData name="Sudvarg, Marion" userId="2bb9b31b-5f3c-4f72-8e1f-41eb276ee9c6" providerId="ADAL" clId="{83333876-0DE3-4501-BAD0-775F1F78F829}" dt="2023-05-22T03:39:05.079" v="1496" actId="14100"/>
          <ac:cxnSpMkLst>
            <pc:docMk/>
            <pc:sldMk cId="2057346961" sldId="394"/>
            <ac:cxnSpMk id="11" creationId="{11439290-BB30-38EC-9CA4-90F49265FD2B}"/>
          </ac:cxnSpMkLst>
        </pc:cxnChg>
        <pc:cxnChg chg="mod">
          <ac:chgData name="Sudvarg, Marion" userId="2bb9b31b-5f3c-4f72-8e1f-41eb276ee9c6" providerId="ADAL" clId="{83333876-0DE3-4501-BAD0-775F1F78F829}" dt="2023-05-22T03:38:53.940" v="1494" actId="14100"/>
          <ac:cxnSpMkLst>
            <pc:docMk/>
            <pc:sldMk cId="2057346961" sldId="394"/>
            <ac:cxnSpMk id="24" creationId="{1DFEE469-300F-8F31-7345-304A56DA768C}"/>
          </ac:cxnSpMkLst>
        </pc:cxnChg>
      </pc:sldChg>
      <pc:sldChg chg="addSp delSp modSp del mod delAnim modAnim">
        <pc:chgData name="Sudvarg, Marion" userId="2bb9b31b-5f3c-4f72-8e1f-41eb276ee9c6" providerId="ADAL" clId="{83333876-0DE3-4501-BAD0-775F1F78F829}" dt="2023-05-22T04:03:01.159" v="2528" actId="47"/>
        <pc:sldMkLst>
          <pc:docMk/>
          <pc:sldMk cId="2429503097" sldId="395"/>
        </pc:sldMkLst>
        <pc:spChg chg="add mod">
          <ac:chgData name="Sudvarg, Marion" userId="2bb9b31b-5f3c-4f72-8e1f-41eb276ee9c6" providerId="ADAL" clId="{83333876-0DE3-4501-BAD0-775F1F78F829}" dt="2023-05-22T03:54:07.940" v="2437" actId="14100"/>
          <ac:spMkLst>
            <pc:docMk/>
            <pc:sldMk cId="2429503097" sldId="395"/>
            <ac:spMk id="3" creationId="{FB0C6B2B-A44D-8F0C-B326-65276AC826F2}"/>
          </ac:spMkLst>
        </pc:spChg>
        <pc:spChg chg="mod">
          <ac:chgData name="Sudvarg, Marion" userId="2bb9b31b-5f3c-4f72-8e1f-41eb276ee9c6" providerId="ADAL" clId="{83333876-0DE3-4501-BAD0-775F1F78F829}" dt="2023-05-22T03:55:16.396" v="2443"/>
          <ac:spMkLst>
            <pc:docMk/>
            <pc:sldMk cId="2429503097" sldId="395"/>
            <ac:spMk id="7" creationId="{F24DFC9A-B044-FC6D-8647-188F01C87673}"/>
          </ac:spMkLst>
        </pc:spChg>
        <pc:spChg chg="mod">
          <ac:chgData name="Sudvarg, Marion" userId="2bb9b31b-5f3c-4f72-8e1f-41eb276ee9c6" providerId="ADAL" clId="{83333876-0DE3-4501-BAD0-775F1F78F829}" dt="2023-05-22T03:55:16.396" v="2443"/>
          <ac:spMkLst>
            <pc:docMk/>
            <pc:sldMk cId="2429503097" sldId="395"/>
            <ac:spMk id="8" creationId="{E7FE2674-284A-B928-4E1D-32C97C310B71}"/>
          </ac:spMkLst>
        </pc:spChg>
        <pc:spChg chg="mod">
          <ac:chgData name="Sudvarg, Marion" userId="2bb9b31b-5f3c-4f72-8e1f-41eb276ee9c6" providerId="ADAL" clId="{83333876-0DE3-4501-BAD0-775F1F78F829}" dt="2023-05-22T03:52:57.570" v="2424" actId="14100"/>
          <ac:spMkLst>
            <pc:docMk/>
            <pc:sldMk cId="2429503097" sldId="395"/>
            <ac:spMk id="27" creationId="{9F33D03F-F457-0CF1-DC5C-1726CBE3AE00}"/>
          </ac:spMkLst>
        </pc:spChg>
        <pc:spChg chg="mod">
          <ac:chgData name="Sudvarg, Marion" userId="2bb9b31b-5f3c-4f72-8e1f-41eb276ee9c6" providerId="ADAL" clId="{83333876-0DE3-4501-BAD0-775F1F78F829}" dt="2023-05-22T03:57:29.851" v="2450" actId="14100"/>
          <ac:spMkLst>
            <pc:docMk/>
            <pc:sldMk cId="2429503097" sldId="395"/>
            <ac:spMk id="28" creationId="{64D3694E-6493-4FF1-A055-269D193AEF77}"/>
          </ac:spMkLst>
        </pc:spChg>
        <pc:grpChg chg="add mod">
          <ac:chgData name="Sudvarg, Marion" userId="2bb9b31b-5f3c-4f72-8e1f-41eb276ee9c6" providerId="ADAL" clId="{83333876-0DE3-4501-BAD0-775F1F78F829}" dt="2023-05-22T03:57:13.828" v="2448" actId="1076"/>
          <ac:grpSpMkLst>
            <pc:docMk/>
            <pc:sldMk cId="2429503097" sldId="395"/>
            <ac:grpSpMk id="6" creationId="{3FEEDD67-083A-0560-EF10-ABE52428A81A}"/>
          </ac:grpSpMkLst>
        </pc:grpChg>
        <pc:picChg chg="del">
          <ac:chgData name="Sudvarg, Marion" userId="2bb9b31b-5f3c-4f72-8e1f-41eb276ee9c6" providerId="ADAL" clId="{83333876-0DE3-4501-BAD0-775F1F78F829}" dt="2023-05-22T03:57:10.099" v="2447" actId="478"/>
          <ac:picMkLst>
            <pc:docMk/>
            <pc:sldMk cId="2429503097" sldId="395"/>
            <ac:picMk id="32" creationId="{9A1557EC-81B5-BF3D-4BD5-50FB4938EB03}"/>
          </ac:picMkLst>
        </pc:picChg>
        <pc:cxnChg chg="add mod">
          <ac:chgData name="Sudvarg, Marion" userId="2bb9b31b-5f3c-4f72-8e1f-41eb276ee9c6" providerId="ADAL" clId="{83333876-0DE3-4501-BAD0-775F1F78F829}" dt="2023-05-22T03:57:50.460" v="2453" actId="13822"/>
          <ac:cxnSpMkLst>
            <pc:docMk/>
            <pc:sldMk cId="2429503097" sldId="395"/>
            <ac:cxnSpMk id="10" creationId="{E2D1049F-CBBA-C65E-A54A-858CE8B019BC}"/>
          </ac:cxnSpMkLst>
        </pc:cxnChg>
        <pc:cxnChg chg="add mod">
          <ac:chgData name="Sudvarg, Marion" userId="2bb9b31b-5f3c-4f72-8e1f-41eb276ee9c6" providerId="ADAL" clId="{83333876-0DE3-4501-BAD0-775F1F78F829}" dt="2023-05-22T03:58:10.121" v="2456" actId="1076"/>
          <ac:cxnSpMkLst>
            <pc:docMk/>
            <pc:sldMk cId="2429503097" sldId="395"/>
            <ac:cxnSpMk id="12" creationId="{5BFC2961-82B6-C202-63AD-0ED2FF1C7FBD}"/>
          </ac:cxnSpMkLst>
        </pc:cxnChg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3372850583" sldId="396"/>
        </pc:sldMkLst>
      </pc:sldChg>
      <pc:sldChg chg="modSp mod ord">
        <pc:chgData name="Sudvarg, Marion" userId="2bb9b31b-5f3c-4f72-8e1f-41eb276ee9c6" providerId="ADAL" clId="{83333876-0DE3-4501-BAD0-775F1F78F829}" dt="2023-05-22T04:05:25.171" v="2532" actId="14100"/>
        <pc:sldMkLst>
          <pc:docMk/>
          <pc:sldMk cId="250239194" sldId="398"/>
        </pc:sldMkLst>
        <pc:spChg chg="mod">
          <ac:chgData name="Sudvarg, Marion" userId="2bb9b31b-5f3c-4f72-8e1f-41eb276ee9c6" providerId="ADAL" clId="{83333876-0DE3-4501-BAD0-775F1F78F829}" dt="2023-05-22T04:05:25.171" v="2532" actId="14100"/>
          <ac:spMkLst>
            <pc:docMk/>
            <pc:sldMk cId="250239194" sldId="398"/>
            <ac:spMk id="2" creationId="{57F0A616-6804-49F8-46CE-3B609C77A8AE}"/>
          </ac:spMkLst>
        </pc:spChg>
      </pc:sldChg>
      <pc:sldChg chg="modSp del mod modAnim">
        <pc:chgData name="Sudvarg, Marion" userId="2bb9b31b-5f3c-4f72-8e1f-41eb276ee9c6" providerId="ADAL" clId="{83333876-0DE3-4501-BAD0-775F1F78F829}" dt="2023-06-01T04:57:26.499" v="3015" actId="47"/>
        <pc:sldMkLst>
          <pc:docMk/>
          <pc:sldMk cId="809086106" sldId="400"/>
        </pc:sldMkLst>
        <pc:spChg chg="mod">
          <ac:chgData name="Sudvarg, Marion" userId="2bb9b31b-5f3c-4f72-8e1f-41eb276ee9c6" providerId="ADAL" clId="{83333876-0DE3-4501-BAD0-775F1F78F829}" dt="2023-05-21T05:31:12.033" v="1020" actId="20577"/>
          <ac:spMkLst>
            <pc:docMk/>
            <pc:sldMk cId="809086106" sldId="400"/>
            <ac:spMk id="2" creationId="{87D69B4B-4647-45E2-D5BC-D4B072785922}"/>
          </ac:spMkLst>
        </pc:spChg>
        <pc:spChg chg="mod">
          <ac:chgData name="Sudvarg, Marion" userId="2bb9b31b-5f3c-4f72-8e1f-41eb276ee9c6" providerId="ADAL" clId="{83333876-0DE3-4501-BAD0-775F1F78F829}" dt="2023-05-21T05:31:46.061" v="1099" actId="20577"/>
          <ac:spMkLst>
            <pc:docMk/>
            <pc:sldMk cId="809086106" sldId="400"/>
            <ac:spMk id="3" creationId="{5ABB5F41-F99E-D004-F5B3-E34CD6579FEB}"/>
          </ac:spMkLst>
        </pc:spChg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1515996921" sldId="401"/>
        </pc:sldMkLst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3084059498" sldId="410"/>
        </pc:sldMkLst>
      </pc:sldChg>
      <pc:sldChg chg="del">
        <pc:chgData name="Sudvarg, Marion" userId="2bb9b31b-5f3c-4f72-8e1f-41eb276ee9c6" providerId="ADAL" clId="{83333876-0DE3-4501-BAD0-775F1F78F829}" dt="2023-06-01T04:57:26.499" v="3015" actId="47"/>
        <pc:sldMkLst>
          <pc:docMk/>
          <pc:sldMk cId="4156956482" sldId="412"/>
        </pc:sldMkLst>
      </pc:sldChg>
      <pc:sldChg chg="del ord">
        <pc:chgData name="Sudvarg, Marion" userId="2bb9b31b-5f3c-4f72-8e1f-41eb276ee9c6" providerId="ADAL" clId="{83333876-0DE3-4501-BAD0-775F1F78F829}" dt="2023-06-01T04:57:26.499" v="3015" actId="47"/>
        <pc:sldMkLst>
          <pc:docMk/>
          <pc:sldMk cId="1647093321" sldId="413"/>
        </pc:sldMkLst>
      </pc:sldChg>
      <pc:sldChg chg="del mod ord modShow">
        <pc:chgData name="Sudvarg, Marion" userId="2bb9b31b-5f3c-4f72-8e1f-41eb276ee9c6" providerId="ADAL" clId="{83333876-0DE3-4501-BAD0-775F1F78F829}" dt="2023-06-01T04:57:26.499" v="3015" actId="47"/>
        <pc:sldMkLst>
          <pc:docMk/>
          <pc:sldMk cId="269550171" sldId="414"/>
        </pc:sldMkLst>
      </pc:sldChg>
      <pc:sldChg chg="addSp delSp modSp new mod modAnim">
        <pc:chgData name="Sudvarg, Marion" userId="2bb9b31b-5f3c-4f72-8e1f-41eb276ee9c6" providerId="ADAL" clId="{83333876-0DE3-4501-BAD0-775F1F78F829}" dt="2023-05-22T04:10:37.838" v="2593" actId="1038"/>
        <pc:sldMkLst>
          <pc:docMk/>
          <pc:sldMk cId="2105421004" sldId="415"/>
        </pc:sldMkLst>
        <pc:spChg chg="mod">
          <ac:chgData name="Sudvarg, Marion" userId="2bb9b31b-5f3c-4f72-8e1f-41eb276ee9c6" providerId="ADAL" clId="{83333876-0DE3-4501-BAD0-775F1F78F829}" dt="2023-05-21T05:42:10.265" v="1263" actId="1076"/>
          <ac:spMkLst>
            <pc:docMk/>
            <pc:sldMk cId="2105421004" sldId="415"/>
            <ac:spMk id="2" creationId="{55C5B9B8-1186-1763-C8BC-4C081AF84EE6}"/>
          </ac:spMkLst>
        </pc:spChg>
        <pc:spChg chg="del">
          <ac:chgData name="Sudvarg, Marion" userId="2bb9b31b-5f3c-4f72-8e1f-41eb276ee9c6" providerId="ADAL" clId="{83333876-0DE3-4501-BAD0-775F1F78F829}" dt="2023-05-21T05:13:56.198" v="763" actId="478"/>
          <ac:spMkLst>
            <pc:docMk/>
            <pc:sldMk cId="2105421004" sldId="415"/>
            <ac:spMk id="3" creationId="{1BCEC0DB-5277-5334-B538-095E032AEB05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6" creationId="{33242D69-A745-0021-1927-3DA13ABF870D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7" creationId="{87F88CDB-B6B7-9838-CD35-FDFA396C9E94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8" creationId="{D38DD308-47EE-14C7-105A-597533315A18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9" creationId="{EAD5373F-DDB1-6747-516F-C9CE4C4AE033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10" creationId="{64039D47-C3DD-1650-D8B0-52B29728041E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11" creationId="{40F37D98-209A-AD54-4AEA-30D08008AFBB}"/>
          </ac:spMkLst>
        </pc:spChg>
        <pc:spChg chg="add mod">
          <ac:chgData name="Sudvarg, Marion" userId="2bb9b31b-5f3c-4f72-8e1f-41eb276ee9c6" providerId="ADAL" clId="{83333876-0DE3-4501-BAD0-775F1F78F829}" dt="2023-05-21T05:42:18.419" v="1293" actId="1035"/>
          <ac:spMkLst>
            <pc:docMk/>
            <pc:sldMk cId="2105421004" sldId="415"/>
            <ac:spMk id="12" creationId="{E855F7AD-34D3-7A26-F46C-ECE9D3A7A0C2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20" creationId="{6B2C23C7-D26E-539F-E34E-21B0ED9A7D98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22" creationId="{D9D1087F-F8F2-BC93-FCE9-29007DD3DABB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23" creationId="{67366CF3-CFE7-3250-B111-32F2D59791BB}"/>
          </ac:spMkLst>
        </pc:spChg>
        <pc:spChg chg="add mod">
          <ac:chgData name="Sudvarg, Marion" userId="2bb9b31b-5f3c-4f72-8e1f-41eb276ee9c6" providerId="ADAL" clId="{83333876-0DE3-4501-BAD0-775F1F78F829}" dt="2023-05-21T05:42:13.652" v="1276" actId="1035"/>
          <ac:spMkLst>
            <pc:docMk/>
            <pc:sldMk cId="2105421004" sldId="415"/>
            <ac:spMk id="57" creationId="{46D9FEB9-6936-D4FA-748F-3D77DECF433A}"/>
          </ac:spMkLst>
        </pc:spChg>
        <pc:spChg chg="add mod">
          <ac:chgData name="Sudvarg, Marion" userId="2bb9b31b-5f3c-4f72-8e1f-41eb276ee9c6" providerId="ADAL" clId="{83333876-0DE3-4501-BAD0-775F1F78F829}" dt="2023-05-21T05:37:11.327" v="1215" actId="164"/>
          <ac:spMkLst>
            <pc:docMk/>
            <pc:sldMk cId="2105421004" sldId="415"/>
            <ac:spMk id="58" creationId="{8BC53835-3F98-FDAF-1283-31F3A0BB4E87}"/>
          </ac:spMkLst>
        </pc:spChg>
        <pc:spChg chg="mod">
          <ac:chgData name="Sudvarg, Marion" userId="2bb9b31b-5f3c-4f72-8e1f-41eb276ee9c6" providerId="ADAL" clId="{83333876-0DE3-4501-BAD0-775F1F78F829}" dt="2023-05-21T05:37:12.365" v="1216"/>
          <ac:spMkLst>
            <pc:docMk/>
            <pc:sldMk cId="2105421004" sldId="415"/>
            <ac:spMk id="62" creationId="{4F877054-7A57-7ECA-888C-03E14834C061}"/>
          </ac:spMkLst>
        </pc:spChg>
        <pc:spChg chg="mod">
          <ac:chgData name="Sudvarg, Marion" userId="2bb9b31b-5f3c-4f72-8e1f-41eb276ee9c6" providerId="ADAL" clId="{83333876-0DE3-4501-BAD0-775F1F78F829}" dt="2023-05-21T05:37:17.846" v="1218"/>
          <ac:spMkLst>
            <pc:docMk/>
            <pc:sldMk cId="2105421004" sldId="415"/>
            <ac:spMk id="65" creationId="{13BAAEDC-B2FA-EE04-86DD-304FEAA2E4C1}"/>
          </ac:spMkLst>
        </pc:spChg>
        <pc:spChg chg="mod">
          <ac:chgData name="Sudvarg, Marion" userId="2bb9b31b-5f3c-4f72-8e1f-41eb276ee9c6" providerId="ADAL" clId="{83333876-0DE3-4501-BAD0-775F1F78F829}" dt="2023-05-21T05:37:30.701" v="1221"/>
          <ac:spMkLst>
            <pc:docMk/>
            <pc:sldMk cId="2105421004" sldId="415"/>
            <ac:spMk id="68" creationId="{CD506402-48EE-619A-743B-26473DC76CBC}"/>
          </ac:spMkLst>
        </pc:spChg>
        <pc:spChg chg="mod">
          <ac:chgData name="Sudvarg, Marion" userId="2bb9b31b-5f3c-4f72-8e1f-41eb276ee9c6" providerId="ADAL" clId="{83333876-0DE3-4501-BAD0-775F1F78F829}" dt="2023-05-21T05:37:38.590" v="1223"/>
          <ac:spMkLst>
            <pc:docMk/>
            <pc:sldMk cId="2105421004" sldId="415"/>
            <ac:spMk id="71" creationId="{2BEB26A1-691B-5074-6C4D-633F6311F1FF}"/>
          </ac:spMkLst>
        </pc:spChg>
        <pc:spChg chg="mod">
          <ac:chgData name="Sudvarg, Marion" userId="2bb9b31b-5f3c-4f72-8e1f-41eb276ee9c6" providerId="ADAL" clId="{83333876-0DE3-4501-BAD0-775F1F78F829}" dt="2023-05-21T05:37:50.763" v="1225"/>
          <ac:spMkLst>
            <pc:docMk/>
            <pc:sldMk cId="2105421004" sldId="415"/>
            <ac:spMk id="74" creationId="{6676CDC9-4263-355F-421A-0123ED5294BB}"/>
          </ac:spMkLst>
        </pc:spChg>
        <pc:spChg chg="mod">
          <ac:chgData name="Sudvarg, Marion" userId="2bb9b31b-5f3c-4f72-8e1f-41eb276ee9c6" providerId="ADAL" clId="{83333876-0DE3-4501-BAD0-775F1F78F829}" dt="2023-05-21T05:38:28.396" v="1229"/>
          <ac:spMkLst>
            <pc:docMk/>
            <pc:sldMk cId="2105421004" sldId="415"/>
            <ac:spMk id="78" creationId="{980086D7-4873-005A-719A-F76F717ACF1D}"/>
          </ac:spMkLst>
        </pc:spChg>
        <pc:spChg chg="add mod">
          <ac:chgData name="Sudvarg, Marion" userId="2bb9b31b-5f3c-4f72-8e1f-41eb276ee9c6" providerId="ADAL" clId="{83333876-0DE3-4501-BAD0-775F1F78F829}" dt="2023-05-21T05:45:28.832" v="1324" actId="1076"/>
          <ac:spMkLst>
            <pc:docMk/>
            <pc:sldMk cId="2105421004" sldId="415"/>
            <ac:spMk id="86" creationId="{E231E980-17F9-774E-150A-B8D3439F193C}"/>
          </ac:spMkLst>
        </pc:spChg>
        <pc:spChg chg="add mod">
          <ac:chgData name="Sudvarg, Marion" userId="2bb9b31b-5f3c-4f72-8e1f-41eb276ee9c6" providerId="ADAL" clId="{83333876-0DE3-4501-BAD0-775F1F78F829}" dt="2023-05-21T05:45:41.801" v="1326" actId="1076"/>
          <ac:spMkLst>
            <pc:docMk/>
            <pc:sldMk cId="2105421004" sldId="415"/>
            <ac:spMk id="87" creationId="{AB5512CC-05D6-E894-6E17-92F96776E80C}"/>
          </ac:spMkLst>
        </pc:spChg>
        <pc:spChg chg="add mod">
          <ac:chgData name="Sudvarg, Marion" userId="2bb9b31b-5f3c-4f72-8e1f-41eb276ee9c6" providerId="ADAL" clId="{83333876-0DE3-4501-BAD0-775F1F78F829}" dt="2023-05-21T05:46:17.534" v="1328" actId="1076"/>
          <ac:spMkLst>
            <pc:docMk/>
            <pc:sldMk cId="2105421004" sldId="415"/>
            <ac:spMk id="88" creationId="{A40BCD31-0316-52AC-A410-3CB03D63EA33}"/>
          </ac:spMkLst>
        </pc:spChg>
        <pc:spChg chg="add mod">
          <ac:chgData name="Sudvarg, Marion" userId="2bb9b31b-5f3c-4f72-8e1f-41eb276ee9c6" providerId="ADAL" clId="{83333876-0DE3-4501-BAD0-775F1F78F829}" dt="2023-05-21T05:46:17.534" v="1328" actId="1076"/>
          <ac:spMkLst>
            <pc:docMk/>
            <pc:sldMk cId="2105421004" sldId="415"/>
            <ac:spMk id="89" creationId="{933ABA3D-1D08-06B3-0C19-5242272DF87A}"/>
          </ac:spMkLst>
        </pc:spChg>
        <pc:spChg chg="add mod">
          <ac:chgData name="Sudvarg, Marion" userId="2bb9b31b-5f3c-4f72-8e1f-41eb276ee9c6" providerId="ADAL" clId="{83333876-0DE3-4501-BAD0-775F1F78F829}" dt="2023-05-21T05:46:28.703" v="1330" actId="1076"/>
          <ac:spMkLst>
            <pc:docMk/>
            <pc:sldMk cId="2105421004" sldId="415"/>
            <ac:spMk id="90" creationId="{2FB34433-A6E8-ADEE-B568-EF6E945D772C}"/>
          </ac:spMkLst>
        </pc:spChg>
        <pc:spChg chg="add mod">
          <ac:chgData name="Sudvarg, Marion" userId="2bb9b31b-5f3c-4f72-8e1f-41eb276ee9c6" providerId="ADAL" clId="{83333876-0DE3-4501-BAD0-775F1F78F829}" dt="2023-05-21T05:46:34.288" v="1332" actId="1076"/>
          <ac:spMkLst>
            <pc:docMk/>
            <pc:sldMk cId="2105421004" sldId="415"/>
            <ac:spMk id="91" creationId="{5AA832F8-A914-E512-485A-9E4C179FC5B8}"/>
          </ac:spMkLst>
        </pc:spChg>
        <pc:spChg chg="add mod">
          <ac:chgData name="Sudvarg, Marion" userId="2bb9b31b-5f3c-4f72-8e1f-41eb276ee9c6" providerId="ADAL" clId="{83333876-0DE3-4501-BAD0-775F1F78F829}" dt="2023-05-21T05:49:46.250" v="1354" actId="1076"/>
          <ac:spMkLst>
            <pc:docMk/>
            <pc:sldMk cId="2105421004" sldId="415"/>
            <ac:spMk id="92" creationId="{203BC737-8958-29EA-D55B-0880FCD8F7CE}"/>
          </ac:spMkLst>
        </pc:s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59" creationId="{B151C135-E9C2-CC68-8D44-B5A5E81E668F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0" creationId="{0DD52424-E9C8-EB88-565D-D41B21F7688E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3" creationId="{E6FC1687-C2E5-A34C-9540-71445AA75919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6" creationId="{C9DD4074-40A9-9323-3120-896DD78231E4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69" creationId="{790E52F7-C157-CA4B-90DC-55AFDE30B0C8}"/>
          </ac:grpSpMkLst>
        </pc:grpChg>
        <pc:grpChg chg="add del mod">
          <ac:chgData name="Sudvarg, Marion" userId="2bb9b31b-5f3c-4f72-8e1f-41eb276ee9c6" providerId="ADAL" clId="{83333876-0DE3-4501-BAD0-775F1F78F829}" dt="2023-05-21T05:37:52.527" v="1226" actId="478"/>
          <ac:grpSpMkLst>
            <pc:docMk/>
            <pc:sldMk cId="2105421004" sldId="415"/>
            <ac:grpSpMk id="72" creationId="{5C700E6E-D920-7642-67CD-68856FF6916A}"/>
          </ac:grpSpMkLst>
        </pc:grpChg>
        <pc:grpChg chg="add mod">
          <ac:chgData name="Sudvarg, Marion" userId="2bb9b31b-5f3c-4f72-8e1f-41eb276ee9c6" providerId="ADAL" clId="{83333876-0DE3-4501-BAD0-775F1F78F829}" dt="2023-05-21T05:42:18.419" v="1293" actId="1035"/>
          <ac:grpSpMkLst>
            <pc:docMk/>
            <pc:sldMk cId="2105421004" sldId="415"/>
            <ac:grpSpMk id="76" creationId="{D8F25960-3AB6-F9A0-62CC-E27C4090E431}"/>
          </ac:grpSpMkLst>
        </pc:grp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14" creationId="{E3B8C0D8-95CA-08BF-D132-8A6B77DF43E3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17" creationId="{154BF5B0-0F2F-CF55-FBB7-3923FCA1227A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18" creationId="{DB3D697B-28AF-E122-4588-FCC3CFE3A88F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4" creationId="{DB2A5E98-5350-9406-BE35-E783EF39B656}"/>
          </ac:cxnSpMkLst>
        </pc:cxnChg>
        <pc:cxnChg chg="add del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6" creationId="{108B3BDD-5011-4CDF-997F-08E1E3201BA5}"/>
          </ac:cxnSpMkLst>
        </pc:cxnChg>
        <pc:cxnChg chg="add del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7" creationId="{D3AAF801-EE38-EB2A-83E7-A6BF332100A7}"/>
          </ac:cxnSpMkLst>
        </pc:cxnChg>
        <pc:cxnChg chg="add del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28" creationId="{9F63E09E-6BA3-F4B9-C697-A077A9C94FDF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29" creationId="{3AE49AAF-A843-1C4C-8239-81DC7C545FDD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30" creationId="{5AA50955-DF04-8AE5-EB23-F3F12531BED9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31" creationId="{13004ABB-CE37-6CFC-3097-280FDB3FA588}"/>
          </ac:cxnSpMkLst>
        </pc:cxnChg>
        <pc:cxnChg chg="add del mod">
          <ac:chgData name="Sudvarg, Marion" userId="2bb9b31b-5f3c-4f72-8e1f-41eb276ee9c6" providerId="ADAL" clId="{83333876-0DE3-4501-BAD0-775F1F78F829}" dt="2023-05-21T05:27:11.260" v="899" actId="478"/>
          <ac:cxnSpMkLst>
            <pc:docMk/>
            <pc:sldMk cId="2105421004" sldId="415"/>
            <ac:cxnSpMk id="32" creationId="{726E6CAC-9DDB-CCB7-79BC-CECCB6050D84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3" creationId="{AF843E33-84F3-7FF2-1155-E9362BC1909C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4" creationId="{EA776C0B-3C5C-C865-BF45-71BFB5A2C509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5" creationId="{592081C4-5281-2F7B-01BE-19E9A37522A1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36" creationId="{8992800A-48D2-8022-07AA-C63381113B4E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1" creationId="{9E3DCF49-3DBF-8641-43EB-7926DD1B431F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2" creationId="{447A272C-4CEA-D909-6DA2-841F8D60CCDB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3" creationId="{329109A6-775D-265E-5FEC-33C55B9C821A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4" creationId="{2AC45245-4E6C-D527-9EF2-DBB8237DF2DB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5" creationId="{992A055E-ABD2-C5A1-6812-F39DF04D5092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6" creationId="{4865D8C8-F226-83C0-2745-5D3D67125E76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7" creationId="{A93F117A-865F-D580-93B4-D13CA634D70F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8" creationId="{0A467744-1502-3ADA-9524-D9C2DA10A273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49" creationId="{CDF2A106-A299-07B9-888D-8B75D23924C6}"/>
          </ac:cxnSpMkLst>
        </pc:cxnChg>
        <pc:cxnChg chg="add mod">
          <ac:chgData name="Sudvarg, Marion" userId="2bb9b31b-5f3c-4f72-8e1f-41eb276ee9c6" providerId="ADAL" clId="{83333876-0DE3-4501-BAD0-775F1F78F829}" dt="2023-05-21T05:42:13.652" v="1276" actId="1035"/>
          <ac:cxnSpMkLst>
            <pc:docMk/>
            <pc:sldMk cId="2105421004" sldId="415"/>
            <ac:cxnSpMk id="50" creationId="{007F2FAC-2CEC-12F1-9C6A-987DE72632BB}"/>
          </ac:cxnSpMkLst>
        </pc:cxnChg>
        <pc:cxnChg chg="add del mod">
          <ac:chgData name="Sudvarg, Marion" userId="2bb9b31b-5f3c-4f72-8e1f-41eb276ee9c6" providerId="ADAL" clId="{83333876-0DE3-4501-BAD0-775F1F78F829}" dt="2023-05-21T05:29:43.632" v="947" actId="478"/>
          <ac:cxnSpMkLst>
            <pc:docMk/>
            <pc:sldMk cId="2105421004" sldId="415"/>
            <ac:cxnSpMk id="51" creationId="{DC0A7048-D1EA-2F4B-633B-00531721802C}"/>
          </ac:cxnSpMkLst>
        </pc:cxnChg>
        <pc:cxnChg chg="add del mod">
          <ac:chgData name="Sudvarg, Marion" userId="2bb9b31b-5f3c-4f72-8e1f-41eb276ee9c6" providerId="ADAL" clId="{83333876-0DE3-4501-BAD0-775F1F78F829}" dt="2023-05-21T05:29:42.603" v="946" actId="478"/>
          <ac:cxnSpMkLst>
            <pc:docMk/>
            <pc:sldMk cId="2105421004" sldId="415"/>
            <ac:cxnSpMk id="52" creationId="{2BFD1CDA-159A-5D27-BE98-C622978136B8}"/>
          </ac:cxnSpMkLst>
        </pc:cxnChg>
        <pc:cxnChg chg="add mod">
          <ac:chgData name="Sudvarg, Marion" userId="2bb9b31b-5f3c-4f72-8e1f-41eb276ee9c6" providerId="ADAL" clId="{83333876-0DE3-4501-BAD0-775F1F78F829}" dt="2023-05-21T05:37:11.327" v="1215" actId="164"/>
          <ac:cxnSpMkLst>
            <pc:docMk/>
            <pc:sldMk cId="2105421004" sldId="415"/>
            <ac:cxnSpMk id="55" creationId="{87F9676B-0EBC-7C0E-ECB0-E76B59A31454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56" creationId="{717FC90A-7D2B-5FBF-1476-CF3DF7AFEFE3}"/>
          </ac:cxnSpMkLst>
        </pc:cxnChg>
        <pc:cxnChg chg="mod">
          <ac:chgData name="Sudvarg, Marion" userId="2bb9b31b-5f3c-4f72-8e1f-41eb276ee9c6" providerId="ADAL" clId="{83333876-0DE3-4501-BAD0-775F1F78F829}" dt="2023-05-21T05:37:12.365" v="1216"/>
          <ac:cxnSpMkLst>
            <pc:docMk/>
            <pc:sldMk cId="2105421004" sldId="415"/>
            <ac:cxnSpMk id="61" creationId="{3A047D88-D6C6-ECAA-DC8C-340470518F95}"/>
          </ac:cxnSpMkLst>
        </pc:cxnChg>
        <pc:cxnChg chg="mod">
          <ac:chgData name="Sudvarg, Marion" userId="2bb9b31b-5f3c-4f72-8e1f-41eb276ee9c6" providerId="ADAL" clId="{83333876-0DE3-4501-BAD0-775F1F78F829}" dt="2023-05-21T05:37:17.846" v="1218"/>
          <ac:cxnSpMkLst>
            <pc:docMk/>
            <pc:sldMk cId="2105421004" sldId="415"/>
            <ac:cxnSpMk id="64" creationId="{C26CF7F7-B789-2494-D0E3-192A514398B2}"/>
          </ac:cxnSpMkLst>
        </pc:cxnChg>
        <pc:cxnChg chg="mod">
          <ac:chgData name="Sudvarg, Marion" userId="2bb9b31b-5f3c-4f72-8e1f-41eb276ee9c6" providerId="ADAL" clId="{83333876-0DE3-4501-BAD0-775F1F78F829}" dt="2023-05-21T05:37:30.701" v="1221"/>
          <ac:cxnSpMkLst>
            <pc:docMk/>
            <pc:sldMk cId="2105421004" sldId="415"/>
            <ac:cxnSpMk id="67" creationId="{A6B23EB4-B27F-7697-B6E4-FAF61225C422}"/>
          </ac:cxnSpMkLst>
        </pc:cxnChg>
        <pc:cxnChg chg="mod">
          <ac:chgData name="Sudvarg, Marion" userId="2bb9b31b-5f3c-4f72-8e1f-41eb276ee9c6" providerId="ADAL" clId="{83333876-0DE3-4501-BAD0-775F1F78F829}" dt="2023-05-21T05:37:38.590" v="1223"/>
          <ac:cxnSpMkLst>
            <pc:docMk/>
            <pc:sldMk cId="2105421004" sldId="415"/>
            <ac:cxnSpMk id="70" creationId="{9DA6C1B7-FA02-F4AD-5AFE-055EEC9BD71E}"/>
          </ac:cxnSpMkLst>
        </pc:cxnChg>
        <pc:cxnChg chg="mod">
          <ac:chgData name="Sudvarg, Marion" userId="2bb9b31b-5f3c-4f72-8e1f-41eb276ee9c6" providerId="ADAL" clId="{83333876-0DE3-4501-BAD0-775F1F78F829}" dt="2023-05-21T05:37:50.763" v="1225"/>
          <ac:cxnSpMkLst>
            <pc:docMk/>
            <pc:sldMk cId="2105421004" sldId="415"/>
            <ac:cxnSpMk id="73" creationId="{A458EA59-477A-5C1E-233B-AFBDCB6D18FE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75" creationId="{3A303FD1-E83F-6AC3-275E-9BF88311C670}"/>
          </ac:cxnSpMkLst>
        </pc:cxnChg>
        <pc:cxnChg chg="mod">
          <ac:chgData name="Sudvarg, Marion" userId="2bb9b31b-5f3c-4f72-8e1f-41eb276ee9c6" providerId="ADAL" clId="{83333876-0DE3-4501-BAD0-775F1F78F829}" dt="2023-05-21T05:38:28.396" v="1229"/>
          <ac:cxnSpMkLst>
            <pc:docMk/>
            <pc:sldMk cId="2105421004" sldId="415"/>
            <ac:cxnSpMk id="77" creationId="{01B79C68-07A9-2509-9FCC-61D06CA4077D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79" creationId="{D9BC13EA-3B4B-01FC-45EF-1C3ECECFC979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0" creationId="{7C16CAC2-9899-A7BA-1965-08D370242DA4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1" creationId="{937B37BD-AC6B-2D24-4254-F299A2A160BE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2" creationId="{77FC2EFB-5D85-499F-6583-D7480663F1E2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3" creationId="{FCC662B4-B5A7-8186-D675-D6F613E31676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4" creationId="{6192B622-BA55-4945-7F60-5B42DD3A2BEE}"/>
          </ac:cxnSpMkLst>
        </pc:cxnChg>
        <pc:cxnChg chg="add mod">
          <ac:chgData name="Sudvarg, Marion" userId="2bb9b31b-5f3c-4f72-8e1f-41eb276ee9c6" providerId="ADAL" clId="{83333876-0DE3-4501-BAD0-775F1F78F829}" dt="2023-05-22T04:10:37.838" v="2593" actId="1038"/>
          <ac:cxnSpMkLst>
            <pc:docMk/>
            <pc:sldMk cId="2105421004" sldId="415"/>
            <ac:cxnSpMk id="85" creationId="{BB1A80B6-D087-DDA1-8B2E-7D2036E987FE}"/>
          </ac:cxnSpMkLst>
        </pc:cxnChg>
      </pc:sldChg>
      <pc:sldChg chg="modSp new mod">
        <pc:chgData name="Sudvarg, Marion" userId="2bb9b31b-5f3c-4f72-8e1f-41eb276ee9c6" providerId="ADAL" clId="{83333876-0DE3-4501-BAD0-775F1F78F829}" dt="2023-05-21T05:32:13.552" v="1107" actId="20577"/>
        <pc:sldMkLst>
          <pc:docMk/>
          <pc:sldMk cId="3776458066" sldId="416"/>
        </pc:sldMkLst>
        <pc:spChg chg="mod">
          <ac:chgData name="Sudvarg, Marion" userId="2bb9b31b-5f3c-4f72-8e1f-41eb276ee9c6" providerId="ADAL" clId="{83333876-0DE3-4501-BAD0-775F1F78F829}" dt="2023-05-21T05:32:13.552" v="1107" actId="20577"/>
          <ac:spMkLst>
            <pc:docMk/>
            <pc:sldMk cId="3776458066" sldId="416"/>
            <ac:spMk id="2" creationId="{6A8B5659-D4C1-3E2E-2FAF-842CDFFD2AAE}"/>
          </ac:spMkLst>
        </pc:spChg>
      </pc:sldChg>
      <pc:sldChg chg="addSp delSp modSp add mod delAnim modAnim">
        <pc:chgData name="Sudvarg, Marion" userId="2bb9b31b-5f3c-4f72-8e1f-41eb276ee9c6" providerId="ADAL" clId="{83333876-0DE3-4501-BAD0-775F1F78F829}" dt="2023-05-22T04:26:56.962" v="2986"/>
        <pc:sldMkLst>
          <pc:docMk/>
          <pc:sldMk cId="3795833654" sldId="417"/>
        </pc:sldMkLst>
        <pc:spChg chg="add mo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3" creationId="{5878AE21-DD39-1A68-C989-AEC706A46094}"/>
          </ac:spMkLst>
        </pc:spChg>
        <pc:spChg chg="add del mod">
          <ac:chgData name="Sudvarg, Marion" userId="2bb9b31b-5f3c-4f72-8e1f-41eb276ee9c6" providerId="ADAL" clId="{83333876-0DE3-4501-BAD0-775F1F78F829}" dt="2023-05-22T04:11:52.667" v="2595" actId="767"/>
          <ac:spMkLst>
            <pc:docMk/>
            <pc:sldMk cId="3795833654" sldId="417"/>
            <ac:spMk id="13" creationId="{C91D1D6B-A898-3256-9361-0FE9A1DA1752}"/>
          </ac:spMkLst>
        </pc:spChg>
        <pc:spChg chg="add mo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15" creationId="{0816866C-038B-F2DE-808A-D3C935DD86B9}"/>
          </ac:spMkLst>
        </pc:spChg>
        <pc:spChg chg="add mo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16" creationId="{59CE4834-A91A-041E-CE25-92AA2384DB4F}"/>
          </ac:spMkLst>
        </pc:spChg>
        <pc:spChg chg="add mod ord">
          <ac:chgData name="Sudvarg, Marion" userId="2bb9b31b-5f3c-4f72-8e1f-41eb276ee9c6" providerId="ADAL" clId="{83333876-0DE3-4501-BAD0-775F1F78F829}" dt="2023-05-22T04:24:10.792" v="2962" actId="1038"/>
          <ac:spMkLst>
            <pc:docMk/>
            <pc:sldMk cId="3795833654" sldId="417"/>
            <ac:spMk id="19" creationId="{5FF6386D-0F65-C03F-3779-C566858772C5}"/>
          </ac:spMkLst>
        </pc:spChg>
        <pc:spChg chg="add del mod">
          <ac:chgData name="Sudvarg, Marion" userId="2bb9b31b-5f3c-4f72-8e1f-41eb276ee9c6" providerId="ADAL" clId="{83333876-0DE3-4501-BAD0-775F1F78F829}" dt="2023-05-22T04:21:31.269" v="2865" actId="478"/>
          <ac:spMkLst>
            <pc:docMk/>
            <pc:sldMk cId="3795833654" sldId="417"/>
            <ac:spMk id="21" creationId="{2C46CC43-09AC-6781-15E8-941D10842E96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6" creationId="{E231E980-17F9-774E-150A-B8D3439F193C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7" creationId="{AB5512CC-05D6-E894-6E17-92F96776E80C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8" creationId="{A40BCD31-0316-52AC-A410-3CB03D63EA33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89" creationId="{933ABA3D-1D08-06B3-0C19-5242272DF87A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90" creationId="{2FB34433-A6E8-ADEE-B568-EF6E945D772C}"/>
          </ac:spMkLst>
        </pc:spChg>
        <pc:spChg chg="del">
          <ac:chgData name="Sudvarg, Marion" userId="2bb9b31b-5f3c-4f72-8e1f-41eb276ee9c6" providerId="ADAL" clId="{83333876-0DE3-4501-BAD0-775F1F78F829}" dt="2023-05-21T05:51:55.707" v="1360" actId="478"/>
          <ac:spMkLst>
            <pc:docMk/>
            <pc:sldMk cId="3795833654" sldId="417"/>
            <ac:spMk id="91" creationId="{5AA832F8-A914-E512-485A-9E4C179FC5B8}"/>
          </ac:spMkLst>
        </pc:spChg>
        <pc:spChg chg="del">
          <ac:chgData name="Sudvarg, Marion" userId="2bb9b31b-5f3c-4f72-8e1f-41eb276ee9c6" providerId="ADAL" clId="{83333876-0DE3-4501-BAD0-775F1F78F829}" dt="2023-05-21T05:51:59.022" v="1361" actId="478"/>
          <ac:spMkLst>
            <pc:docMk/>
            <pc:sldMk cId="3795833654" sldId="417"/>
            <ac:spMk id="92" creationId="{203BC737-8958-29EA-D55B-0880FCD8F7CE}"/>
          </ac:spMkLst>
        </pc:s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59" creationId="{B151C135-E9C2-CC68-8D44-B5A5E81E668F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0" creationId="{0DD52424-E9C8-EB88-565D-D41B21F7688E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3" creationId="{E6FC1687-C2E5-A34C-9540-71445AA75919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6" creationId="{C9DD4074-40A9-9323-3120-896DD78231E4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69" creationId="{790E52F7-C157-CA4B-90DC-55AFDE30B0C8}"/>
          </ac:grpSpMkLst>
        </pc:grpChg>
        <pc:grpChg chg="del">
          <ac:chgData name="Sudvarg, Marion" userId="2bb9b31b-5f3c-4f72-8e1f-41eb276ee9c6" providerId="ADAL" clId="{83333876-0DE3-4501-BAD0-775F1F78F829}" dt="2023-05-21T05:51:52.333" v="1359" actId="478"/>
          <ac:grpSpMkLst>
            <pc:docMk/>
            <pc:sldMk cId="3795833654" sldId="417"/>
            <ac:grpSpMk id="76" creationId="{D8F25960-3AB6-F9A0-62CC-E27C4090E431}"/>
          </ac:grpSpMkLst>
        </pc:grp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56" creationId="{717FC90A-7D2B-5FBF-1476-CF3DF7AFEFE3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75" creationId="{3A303FD1-E83F-6AC3-275E-9BF88311C670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79" creationId="{D9BC13EA-3B4B-01FC-45EF-1C3ECECFC979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0" creationId="{7C16CAC2-9899-A7BA-1965-08D370242DA4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1" creationId="{937B37BD-AC6B-2D24-4254-F299A2A160BE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2" creationId="{77FC2EFB-5D85-499F-6583-D7480663F1E2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3" creationId="{FCC662B4-B5A7-8186-D675-D6F613E31676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4" creationId="{6192B622-BA55-4945-7F60-5B42DD3A2BEE}"/>
          </ac:cxnSpMkLst>
        </pc:cxnChg>
        <pc:cxnChg chg="del">
          <ac:chgData name="Sudvarg, Marion" userId="2bb9b31b-5f3c-4f72-8e1f-41eb276ee9c6" providerId="ADAL" clId="{83333876-0DE3-4501-BAD0-775F1F78F829}" dt="2023-05-21T05:52:02.123" v="1362" actId="478"/>
          <ac:cxnSpMkLst>
            <pc:docMk/>
            <pc:sldMk cId="3795833654" sldId="417"/>
            <ac:cxnSpMk id="85" creationId="{BB1A80B6-D087-DDA1-8B2E-7D2036E987FE}"/>
          </ac:cxnSpMkLst>
        </pc:cxnChg>
      </pc:sldChg>
      <pc:sldChg chg="add del">
        <pc:chgData name="Sudvarg, Marion" userId="2bb9b31b-5f3c-4f72-8e1f-41eb276ee9c6" providerId="ADAL" clId="{83333876-0DE3-4501-BAD0-775F1F78F829}" dt="2023-06-01T04:57:26.499" v="3015" actId="47"/>
        <pc:sldMkLst>
          <pc:docMk/>
          <pc:sldMk cId="3656509336" sldId="418"/>
        </pc:sldMkLst>
      </pc:sldChg>
      <pc:sldChg chg="addSp delSp modSp new mod modAnim">
        <pc:chgData name="Sudvarg, Marion" userId="2bb9b31b-5f3c-4f72-8e1f-41eb276ee9c6" providerId="ADAL" clId="{83333876-0DE3-4501-BAD0-775F1F78F829}" dt="2023-05-22T04:02:35.486" v="2527"/>
        <pc:sldMkLst>
          <pc:docMk/>
          <pc:sldMk cId="2459037625" sldId="419"/>
        </pc:sldMkLst>
        <pc:spChg chg="mod">
          <ac:chgData name="Sudvarg, Marion" userId="2bb9b31b-5f3c-4f72-8e1f-41eb276ee9c6" providerId="ADAL" clId="{83333876-0DE3-4501-BAD0-775F1F78F829}" dt="2023-05-22T03:59:48.975" v="2464"/>
          <ac:spMkLst>
            <pc:docMk/>
            <pc:sldMk cId="2459037625" sldId="419"/>
            <ac:spMk id="2" creationId="{BDC1F4E4-EF97-F2E8-1083-796E2AF05961}"/>
          </ac:spMkLst>
        </pc:spChg>
        <pc:spChg chg="del">
          <ac:chgData name="Sudvarg, Marion" userId="2bb9b31b-5f3c-4f72-8e1f-41eb276ee9c6" providerId="ADAL" clId="{83333876-0DE3-4501-BAD0-775F1F78F829}" dt="2023-05-22T04:01:10.693" v="2509" actId="478"/>
          <ac:spMkLst>
            <pc:docMk/>
            <pc:sldMk cId="2459037625" sldId="419"/>
            <ac:spMk id="3" creationId="{4AA71B19-A92F-7822-EACC-C30E214BA329}"/>
          </ac:spMkLst>
        </pc:spChg>
        <pc:spChg chg="add del mod">
          <ac:chgData name="Sudvarg, Marion" userId="2bb9b31b-5f3c-4f72-8e1f-41eb276ee9c6" providerId="ADAL" clId="{83333876-0DE3-4501-BAD0-775F1F78F829}" dt="2023-05-22T04:00:13.319" v="2486"/>
          <ac:spMkLst>
            <pc:docMk/>
            <pc:sldMk cId="2459037625" sldId="419"/>
            <ac:spMk id="6" creationId="{64365D33-608D-56A7-955F-6CCED703B248}"/>
          </ac:spMkLst>
        </pc:spChg>
        <pc:spChg chg="add del mod">
          <ac:chgData name="Sudvarg, Marion" userId="2bb9b31b-5f3c-4f72-8e1f-41eb276ee9c6" providerId="ADAL" clId="{83333876-0DE3-4501-BAD0-775F1F78F829}" dt="2023-05-22T04:00:13.319" v="2486"/>
          <ac:spMkLst>
            <pc:docMk/>
            <pc:sldMk cId="2459037625" sldId="419"/>
            <ac:spMk id="7" creationId="{148DE764-ACFB-365A-B93D-1CA18196342F}"/>
          </ac:spMkLst>
        </pc:spChg>
        <pc:spChg chg="mod">
          <ac:chgData name="Sudvarg, Marion" userId="2bb9b31b-5f3c-4f72-8e1f-41eb276ee9c6" providerId="ADAL" clId="{83333876-0DE3-4501-BAD0-775F1F78F829}" dt="2023-05-22T04:00:04.401" v="2465"/>
          <ac:spMkLst>
            <pc:docMk/>
            <pc:sldMk cId="2459037625" sldId="419"/>
            <ac:spMk id="9" creationId="{07CD5433-5F51-510F-9752-2B4C7C940C88}"/>
          </ac:spMkLst>
        </pc:spChg>
        <pc:spChg chg="mod">
          <ac:chgData name="Sudvarg, Marion" userId="2bb9b31b-5f3c-4f72-8e1f-41eb276ee9c6" providerId="ADAL" clId="{83333876-0DE3-4501-BAD0-775F1F78F829}" dt="2023-05-22T04:00:04.401" v="2465"/>
          <ac:spMkLst>
            <pc:docMk/>
            <pc:sldMk cId="2459037625" sldId="419"/>
            <ac:spMk id="10" creationId="{CDFA4EBE-FB57-39BC-ADBC-9E835448B38D}"/>
          </ac:spMkLst>
        </pc:spChg>
        <pc:spChg chg="add mod">
          <ac:chgData name="Sudvarg, Marion" userId="2bb9b31b-5f3c-4f72-8e1f-41eb276ee9c6" providerId="ADAL" clId="{83333876-0DE3-4501-BAD0-775F1F78F829}" dt="2023-05-22T04:01:07.668" v="2508" actId="1036"/>
          <ac:spMkLst>
            <pc:docMk/>
            <pc:sldMk cId="2459037625" sldId="419"/>
            <ac:spMk id="13" creationId="{39AE23B7-33AA-A22B-F202-52DABF55A0B9}"/>
          </ac:spMkLst>
        </pc:spChg>
        <pc:spChg chg="add mod">
          <ac:chgData name="Sudvarg, Marion" userId="2bb9b31b-5f3c-4f72-8e1f-41eb276ee9c6" providerId="ADAL" clId="{83333876-0DE3-4501-BAD0-775F1F78F829}" dt="2023-05-22T04:01:07.668" v="2508" actId="1036"/>
          <ac:spMkLst>
            <pc:docMk/>
            <pc:sldMk cId="2459037625" sldId="419"/>
            <ac:spMk id="14" creationId="{11EC4A7D-7B29-0EA2-2A56-ED67CCF6712B}"/>
          </ac:spMkLst>
        </pc:spChg>
        <pc:spChg chg="add mod">
          <ac:chgData name="Sudvarg, Marion" userId="2bb9b31b-5f3c-4f72-8e1f-41eb276ee9c6" providerId="ADAL" clId="{83333876-0DE3-4501-BAD0-775F1F78F829}" dt="2023-05-22T04:01:07.668" v="2508" actId="1036"/>
          <ac:spMkLst>
            <pc:docMk/>
            <pc:sldMk cId="2459037625" sldId="419"/>
            <ac:spMk id="15" creationId="{3D798F6F-9991-62EE-3CBB-B20218BA6D1E}"/>
          </ac:spMkLst>
        </pc:spChg>
        <pc:spChg chg="mod">
          <ac:chgData name="Sudvarg, Marion" userId="2bb9b31b-5f3c-4f72-8e1f-41eb276ee9c6" providerId="ADAL" clId="{83333876-0DE3-4501-BAD0-775F1F78F829}" dt="2023-05-22T04:00:29.197" v="2487"/>
          <ac:spMkLst>
            <pc:docMk/>
            <pc:sldMk cId="2459037625" sldId="419"/>
            <ac:spMk id="17" creationId="{4867A042-586E-DF7B-F0F3-16D59E08E9DB}"/>
          </ac:spMkLst>
        </pc:spChg>
        <pc:spChg chg="mod">
          <ac:chgData name="Sudvarg, Marion" userId="2bb9b31b-5f3c-4f72-8e1f-41eb276ee9c6" providerId="ADAL" clId="{83333876-0DE3-4501-BAD0-775F1F78F829}" dt="2023-05-22T04:00:29.197" v="2487"/>
          <ac:spMkLst>
            <pc:docMk/>
            <pc:sldMk cId="2459037625" sldId="419"/>
            <ac:spMk id="18" creationId="{4ED58B95-AFD3-1B4D-7213-78DC8E74EB7E}"/>
          </ac:spMkLst>
        </pc:spChg>
        <pc:grpChg chg="add del mod">
          <ac:chgData name="Sudvarg, Marion" userId="2bb9b31b-5f3c-4f72-8e1f-41eb276ee9c6" providerId="ADAL" clId="{83333876-0DE3-4501-BAD0-775F1F78F829}" dt="2023-05-22T04:00:13.319" v="2486"/>
          <ac:grpSpMkLst>
            <pc:docMk/>
            <pc:sldMk cId="2459037625" sldId="419"/>
            <ac:grpSpMk id="8" creationId="{FBDC5B06-A691-D25E-D3FD-922409290B8B}"/>
          </ac:grpSpMkLst>
        </pc:grpChg>
        <pc:grpChg chg="add mod">
          <ac:chgData name="Sudvarg, Marion" userId="2bb9b31b-5f3c-4f72-8e1f-41eb276ee9c6" providerId="ADAL" clId="{83333876-0DE3-4501-BAD0-775F1F78F829}" dt="2023-05-22T04:01:17.118" v="2512" actId="1035"/>
          <ac:grpSpMkLst>
            <pc:docMk/>
            <pc:sldMk cId="2459037625" sldId="419"/>
            <ac:grpSpMk id="16" creationId="{DAEE71A9-96D5-E071-2553-83F6FB6DE753}"/>
          </ac:grpSpMkLst>
        </pc:grpChg>
        <pc:cxnChg chg="add del mod">
          <ac:chgData name="Sudvarg, Marion" userId="2bb9b31b-5f3c-4f72-8e1f-41eb276ee9c6" providerId="ADAL" clId="{83333876-0DE3-4501-BAD0-775F1F78F829}" dt="2023-05-22T04:00:13.319" v="2486"/>
          <ac:cxnSpMkLst>
            <pc:docMk/>
            <pc:sldMk cId="2459037625" sldId="419"/>
            <ac:cxnSpMk id="11" creationId="{87CC5C24-224B-987F-80A1-3C6DCAB46A0A}"/>
          </ac:cxnSpMkLst>
        </pc:cxnChg>
        <pc:cxnChg chg="add del mod">
          <ac:chgData name="Sudvarg, Marion" userId="2bb9b31b-5f3c-4f72-8e1f-41eb276ee9c6" providerId="ADAL" clId="{83333876-0DE3-4501-BAD0-775F1F78F829}" dt="2023-05-22T04:00:13.319" v="2486"/>
          <ac:cxnSpMkLst>
            <pc:docMk/>
            <pc:sldMk cId="2459037625" sldId="419"/>
            <ac:cxnSpMk id="12" creationId="{48813D2E-E6D1-8A8E-D56F-5B262E40E654}"/>
          </ac:cxnSpMkLst>
        </pc:cxnChg>
        <pc:cxnChg chg="add mod">
          <ac:chgData name="Sudvarg, Marion" userId="2bb9b31b-5f3c-4f72-8e1f-41eb276ee9c6" providerId="ADAL" clId="{83333876-0DE3-4501-BAD0-775F1F78F829}" dt="2023-05-22T04:01:17.118" v="2512" actId="1035"/>
          <ac:cxnSpMkLst>
            <pc:docMk/>
            <pc:sldMk cId="2459037625" sldId="419"/>
            <ac:cxnSpMk id="19" creationId="{F791F02E-42DD-EADF-8539-06119E13C84F}"/>
          </ac:cxnSpMkLst>
        </pc:cxnChg>
        <pc:cxnChg chg="add mod">
          <ac:chgData name="Sudvarg, Marion" userId="2bb9b31b-5f3c-4f72-8e1f-41eb276ee9c6" providerId="ADAL" clId="{83333876-0DE3-4501-BAD0-775F1F78F829}" dt="2023-05-22T04:01:17.118" v="2512" actId="1035"/>
          <ac:cxnSpMkLst>
            <pc:docMk/>
            <pc:sldMk cId="2459037625" sldId="419"/>
            <ac:cxnSpMk id="20" creationId="{CA990562-3B88-1C80-CE01-6272CBF092E3}"/>
          </ac:cxnSpMkLst>
        </pc:cxnChg>
      </pc:sldChg>
      <pc:sldChg chg="addSp delSp modSp new mod modAnim">
        <pc:chgData name="Sudvarg, Marion" userId="2bb9b31b-5f3c-4f72-8e1f-41eb276ee9c6" providerId="ADAL" clId="{83333876-0DE3-4501-BAD0-775F1F78F829}" dt="2023-05-22T05:00:43.383" v="3012" actId="478"/>
        <pc:sldMkLst>
          <pc:docMk/>
          <pc:sldMk cId="635553735" sldId="420"/>
        </pc:sldMkLst>
        <pc:spChg chg="mod">
          <ac:chgData name="Sudvarg, Marion" userId="2bb9b31b-5f3c-4f72-8e1f-41eb276ee9c6" providerId="ADAL" clId="{83333876-0DE3-4501-BAD0-775F1F78F829}" dt="2023-05-22T04:27:36.832" v="3000" actId="20577"/>
          <ac:spMkLst>
            <pc:docMk/>
            <pc:sldMk cId="635553735" sldId="420"/>
            <ac:spMk id="2" creationId="{862F32B8-9106-E060-F5FA-28B6348C4F95}"/>
          </ac:spMkLst>
        </pc:spChg>
        <pc:spChg chg="del">
          <ac:chgData name="Sudvarg, Marion" userId="2bb9b31b-5f3c-4f72-8e1f-41eb276ee9c6" providerId="ADAL" clId="{83333876-0DE3-4501-BAD0-775F1F78F829}" dt="2023-05-22T05:00:20.317" v="3002" actId="478"/>
          <ac:spMkLst>
            <pc:docMk/>
            <pc:sldMk cId="635553735" sldId="420"/>
            <ac:spMk id="3" creationId="{6787145D-7B93-97E4-400E-15AA8B9C9341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" creationId="{1CA1CFCF-20E6-ECF4-21C2-6F67C47AD8CC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7" creationId="{9AC93CC4-0C40-EFFA-F05F-0129F32DE840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8" creationId="{34D0C6BC-BFC8-BDDD-7710-A516377A1CD2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9" creationId="{38D304A6-E9A8-6389-BB0D-83911062825B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0" creationId="{3B37D452-50FB-89E5-CD0D-33DF6C04877A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1" creationId="{7B2D73CC-19CF-F2AD-E4B7-ACA02938DEAF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2" creationId="{410EFB42-A5F7-05DE-CF80-25180A6DB657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6" creationId="{006F35FB-4C90-A7FA-0A8A-8216E94C5F10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7" creationId="{EDA3C43D-AF0A-2C9D-DD5E-1FA42902D0F1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18" creationId="{41568668-7B35-1179-8BF4-026A21CB4F01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38" creationId="{29A0FF41-63BF-BE66-4585-E79D904AA116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41" creationId="{8060376D-B09F-99E0-29BA-927EB243CAF3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44" creationId="{7C0191A0-A294-08FE-301D-FD762DD7F762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47" creationId="{21365C4A-9B54-44F1-66BC-E72CA9E29AF9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50" creationId="{CAD9CA09-4A86-30DB-D5C9-E81C517BFB8E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53" creationId="{B567CF59-B5AE-7F34-99E7-7B476FDA8432}"/>
          </ac:spMkLst>
        </pc:spChg>
        <pc:spChg chg="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57" creationId="{FF0D8919-C3E5-93D6-F6A3-28C04C3563E8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5" creationId="{0BA46A52-345C-C624-ECED-036A3CAD8848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6" creationId="{EF64C85E-21D2-3A64-ED21-845015B7F65F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7" creationId="{5B6FB4F3-62D8-91A9-80EF-0A273D2AC81C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8" creationId="{A9677E2C-D4BF-E6A2-1C5E-EAEFD429A312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69" creationId="{D07E4927-E484-C8B8-626C-60241E5D3673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70" creationId="{0DA84B34-04EE-3790-FE19-F28BDB5D61AA}"/>
          </ac:spMkLst>
        </pc:spChg>
        <pc:spChg chg="add mod">
          <ac:chgData name="Sudvarg, Marion" userId="2bb9b31b-5f3c-4f72-8e1f-41eb276ee9c6" providerId="ADAL" clId="{83333876-0DE3-4501-BAD0-775F1F78F829}" dt="2023-05-22T05:00:17.582" v="3001"/>
          <ac:spMkLst>
            <pc:docMk/>
            <pc:sldMk cId="635553735" sldId="420"/>
            <ac:spMk id="71" creationId="{C60BB664-277D-8C13-47A9-E94B5F9A80DE}"/>
          </ac:spMkLst>
        </pc:s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39" creationId="{68C8CA4D-8D8B-28B8-1455-42E068CD30A7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42" creationId="{556E05AF-4F40-8D99-2660-83B18A5E5676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45" creationId="{A6940725-0E39-76A1-CAEA-72FEDDCE9F67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48" creationId="{553AC8E3-6B26-0780-BD7D-8E8495CB4C8D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51" creationId="{824A18E3-126D-185E-C1DB-4D1AA95E47A1}"/>
          </ac:grpSpMkLst>
        </pc:grpChg>
        <pc:grpChg chg="add mod">
          <ac:chgData name="Sudvarg, Marion" userId="2bb9b31b-5f3c-4f72-8e1f-41eb276ee9c6" providerId="ADAL" clId="{83333876-0DE3-4501-BAD0-775F1F78F829}" dt="2023-05-22T05:00:17.582" v="3001"/>
          <ac:grpSpMkLst>
            <pc:docMk/>
            <pc:sldMk cId="635553735" sldId="420"/>
            <ac:grpSpMk id="55" creationId="{367ECAE2-8A6C-A153-B834-2FEAD06E6803}"/>
          </ac:grpSpMkLst>
        </pc:grp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13" creationId="{59673FE0-D46F-56F8-73DD-140F0650E048}"/>
          </ac:cxnSpMkLst>
        </pc:cxn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14" creationId="{280A9898-F687-5D7C-2644-86B2C79F9BF3}"/>
          </ac:cxnSpMkLst>
        </pc:cxn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15" creationId="{75E466FD-739B-95E1-4B1F-0C4F7382C4B3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19" creationId="{F9F0ABF4-7872-DFAF-1ABC-57172413D04C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0" creationId="{B99CB0B5-1634-927D-444C-4ED116F5F909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1" creationId="{D75D0D9F-9452-4B9E-B46A-FFA5884E774E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2" creationId="{1FE192EC-A98E-3A10-9E6F-89BB4F7A7D50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3" creationId="{D0CF96C3-390D-1515-C067-389B2D544685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4" creationId="{BD4D76C6-E2A0-94C1-A4B0-2824C54E8BCE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5" creationId="{0D4DCDDD-D85B-1709-DEBF-A72A86A17DA7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6" creationId="{E209E714-C207-FF68-AD3B-1D3880CB5BBF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7" creationId="{0A2861C7-B6FD-AADD-B9DD-41E6082538DD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8" creationId="{1E97359A-3140-5317-B42F-CEB7DEE22702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29" creationId="{56D1EF89-530B-F315-F3FB-2D446E997217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0" creationId="{125DF1FD-AA42-984E-16A0-3958F59C71B9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1" creationId="{EA57DC40-E470-1635-348C-8DDAAE613779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2" creationId="{51F67854-FB9B-7C68-6F62-C8FB67040957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3" creationId="{BAB0D4A2-680D-6842-4701-F5B4ECD6CCAF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4" creationId="{F65A8030-DF3D-F733-5DF4-FED2E27CF1DA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5" creationId="{4E2EE0F4-A541-4EF7-3BF8-0A401AC7FCAD}"/>
          </ac:cxnSpMkLst>
        </pc:cxnChg>
        <pc:cxnChg chg="add del mod">
          <ac:chgData name="Sudvarg, Marion" userId="2bb9b31b-5f3c-4f72-8e1f-41eb276ee9c6" providerId="ADAL" clId="{83333876-0DE3-4501-BAD0-775F1F78F829}" dt="2023-05-22T05:00:28.474" v="3003" actId="478"/>
          <ac:cxnSpMkLst>
            <pc:docMk/>
            <pc:sldMk cId="635553735" sldId="420"/>
            <ac:cxnSpMk id="36" creationId="{A2CC6F90-1CFC-F870-87FD-086BC5489A6D}"/>
          </ac:cxnSpMkLst>
        </pc:cxnChg>
        <pc:cxnChg chg="add del mod">
          <ac:chgData name="Sudvarg, Marion" userId="2bb9b31b-5f3c-4f72-8e1f-41eb276ee9c6" providerId="ADAL" clId="{83333876-0DE3-4501-BAD0-775F1F78F829}" dt="2023-05-22T05:00:35.004" v="3005" actId="478"/>
          <ac:cxnSpMkLst>
            <pc:docMk/>
            <pc:sldMk cId="635553735" sldId="420"/>
            <ac:cxnSpMk id="37" creationId="{258057C5-3D7E-2E77-400E-7CB182ED3CE7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0" creationId="{BDE1E01E-9B30-3062-B320-08DF7388E8C0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3" creationId="{2A99A32A-8294-6120-7BFC-20BC46A8AFD9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6" creationId="{BC27A411-0F23-D443-4D9E-1100135FFB39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49" creationId="{766EFF50-8C8B-5388-B5D8-A053E16E0996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52" creationId="{089464D7-AC2D-3C6E-3EF2-0025D2A6D984}"/>
          </ac:cxnSpMkLst>
        </pc:cxnChg>
        <pc:cxnChg chg="add del mod">
          <ac:chgData name="Sudvarg, Marion" userId="2bb9b31b-5f3c-4f72-8e1f-41eb276ee9c6" providerId="ADAL" clId="{83333876-0DE3-4501-BAD0-775F1F78F829}" dt="2023-05-22T05:00:36.033" v="3006" actId="478"/>
          <ac:cxnSpMkLst>
            <pc:docMk/>
            <pc:sldMk cId="635553735" sldId="420"/>
            <ac:cxnSpMk id="54" creationId="{858554FF-1212-097C-0FFC-E2F3CA6FF556}"/>
          </ac:cxnSpMkLst>
        </pc:cxnChg>
        <pc:cxnChg chg="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56" creationId="{DE6ADC5F-44C1-5DE6-6857-71F61AB03333}"/>
          </ac:cxnSpMkLst>
        </pc:cxnChg>
        <pc:cxnChg chg="add del mod">
          <ac:chgData name="Sudvarg, Marion" userId="2bb9b31b-5f3c-4f72-8e1f-41eb276ee9c6" providerId="ADAL" clId="{83333876-0DE3-4501-BAD0-775F1F78F829}" dt="2023-05-22T05:00:36.995" v="3007" actId="478"/>
          <ac:cxnSpMkLst>
            <pc:docMk/>
            <pc:sldMk cId="635553735" sldId="420"/>
            <ac:cxnSpMk id="58" creationId="{F62076F5-FDFA-4722-C354-F7D152D9C69B}"/>
          </ac:cxnSpMkLst>
        </pc:cxnChg>
        <pc:cxnChg chg="add del mod">
          <ac:chgData name="Sudvarg, Marion" userId="2bb9b31b-5f3c-4f72-8e1f-41eb276ee9c6" providerId="ADAL" clId="{83333876-0DE3-4501-BAD0-775F1F78F829}" dt="2023-05-22T05:00:37.793" v="3008" actId="478"/>
          <ac:cxnSpMkLst>
            <pc:docMk/>
            <pc:sldMk cId="635553735" sldId="420"/>
            <ac:cxnSpMk id="59" creationId="{C538D60A-9A9D-A2A7-82E4-ED2EF59CDC4B}"/>
          </ac:cxnSpMkLst>
        </pc:cxnChg>
        <pc:cxnChg chg="add del mod">
          <ac:chgData name="Sudvarg, Marion" userId="2bb9b31b-5f3c-4f72-8e1f-41eb276ee9c6" providerId="ADAL" clId="{83333876-0DE3-4501-BAD0-775F1F78F829}" dt="2023-05-22T05:00:38.581" v="3009" actId="478"/>
          <ac:cxnSpMkLst>
            <pc:docMk/>
            <pc:sldMk cId="635553735" sldId="420"/>
            <ac:cxnSpMk id="60" creationId="{B6991268-3FC6-F930-182A-A4DBB8395602}"/>
          </ac:cxnSpMkLst>
        </pc:cxnChg>
        <pc:cxnChg chg="add del mod">
          <ac:chgData name="Sudvarg, Marion" userId="2bb9b31b-5f3c-4f72-8e1f-41eb276ee9c6" providerId="ADAL" clId="{83333876-0DE3-4501-BAD0-775F1F78F829}" dt="2023-05-22T05:00:39.311" v="3010" actId="478"/>
          <ac:cxnSpMkLst>
            <pc:docMk/>
            <pc:sldMk cId="635553735" sldId="420"/>
            <ac:cxnSpMk id="61" creationId="{A618A5B8-3B63-96D2-8DF9-1E4625EA59B3}"/>
          </ac:cxnSpMkLst>
        </pc:cxnChg>
        <pc:cxnChg chg="add del mod">
          <ac:chgData name="Sudvarg, Marion" userId="2bb9b31b-5f3c-4f72-8e1f-41eb276ee9c6" providerId="ADAL" clId="{83333876-0DE3-4501-BAD0-775F1F78F829}" dt="2023-05-22T05:00:39.932" v="3011" actId="478"/>
          <ac:cxnSpMkLst>
            <pc:docMk/>
            <pc:sldMk cId="635553735" sldId="420"/>
            <ac:cxnSpMk id="62" creationId="{0BCF40B2-A986-6D2C-5F05-A31BC80BD7AA}"/>
          </ac:cxnSpMkLst>
        </pc:cxnChg>
        <pc:cxnChg chg="add del mod">
          <ac:chgData name="Sudvarg, Marion" userId="2bb9b31b-5f3c-4f72-8e1f-41eb276ee9c6" providerId="ADAL" clId="{83333876-0DE3-4501-BAD0-775F1F78F829}" dt="2023-05-22T05:00:43.383" v="3012" actId="478"/>
          <ac:cxnSpMkLst>
            <pc:docMk/>
            <pc:sldMk cId="635553735" sldId="420"/>
            <ac:cxnSpMk id="63" creationId="{B82D2A9C-46C0-5AEF-B6B6-02FB15F96E93}"/>
          </ac:cxnSpMkLst>
        </pc:cxnChg>
        <pc:cxnChg chg="add mod">
          <ac:chgData name="Sudvarg, Marion" userId="2bb9b31b-5f3c-4f72-8e1f-41eb276ee9c6" providerId="ADAL" clId="{83333876-0DE3-4501-BAD0-775F1F78F829}" dt="2023-05-22T05:00:17.582" v="3001"/>
          <ac:cxnSpMkLst>
            <pc:docMk/>
            <pc:sldMk cId="635553735" sldId="420"/>
            <ac:cxnSpMk id="64" creationId="{D380B384-8BB0-DBB5-D843-3D0F3F46424B}"/>
          </ac:cxnSpMkLst>
        </pc:cxnChg>
      </pc:sldChg>
      <pc:sldChg chg="del">
        <pc:chgData name="Sudvarg, Marion" userId="2bb9b31b-5f3c-4f72-8e1f-41eb276ee9c6" providerId="ADAL" clId="{83333876-0DE3-4501-BAD0-775F1F78F829}" dt="2023-06-01T04:57:21.377" v="3014" actId="47"/>
        <pc:sldMkLst>
          <pc:docMk/>
          <pc:sldMk cId="2197539286" sldId="428"/>
        </pc:sldMkLst>
      </pc:sldChg>
    </pc:docChg>
  </pc:docChgLst>
  <pc:docChgLst>
    <pc:chgData name="Sudvarg, Marion" userId="2bb9b31b-5f3c-4f72-8e1f-41eb276ee9c6" providerId="ADAL" clId="{A14418AA-B218-468D-AE03-99D26F76F957}"/>
    <pc:docChg chg="undo custSel addSld delSld modSld sldOrd modMainMaster modNotesMaster">
      <pc:chgData name="Sudvarg, Marion" userId="2bb9b31b-5f3c-4f72-8e1f-41eb276ee9c6" providerId="ADAL" clId="{A14418AA-B218-468D-AE03-99D26F76F957}" dt="2021-11-30T23:55:32.026" v="2925"/>
      <pc:docMkLst>
        <pc:docMk/>
      </pc:docMkLst>
      <pc:sldChg chg="modSp">
        <pc:chgData name="Sudvarg, Marion" userId="2bb9b31b-5f3c-4f72-8e1f-41eb276ee9c6" providerId="ADAL" clId="{A14418AA-B218-468D-AE03-99D26F76F957}" dt="2021-11-30T22:37:10.863" v="1043"/>
        <pc:sldMkLst>
          <pc:docMk/>
          <pc:sldMk cId="1505880002" sldId="256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1505880002" sldId="256"/>
            <ac:spMk id="3" creationId="{00000000-0000-0000-0000-000000000000}"/>
          </ac:spMkLst>
        </pc:spChg>
      </pc:sldChg>
      <pc:sldChg chg="addSp modSp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957312767" sldId="257"/>
        </pc:sld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3" creationId="{E2D80E0A-4033-4A85-8B3E-0F2597C8AE10}"/>
          </ac:spMkLst>
        </pc:spChg>
        <pc:spChg chg="add mod">
          <ac:chgData name="Sudvarg, Marion" userId="2bb9b31b-5f3c-4f72-8e1f-41eb276ee9c6" providerId="ADAL" clId="{A14418AA-B218-468D-AE03-99D26F76F957}" dt="2021-11-30T22:37:10.863" v="1043"/>
          <ac:spMkLst>
            <pc:docMk/>
            <pc:sldMk cId="957312767" sldId="257"/>
            <ac:spMk id="5" creationId="{73F886A2-BD68-4329-B1EA-B71E66678E80}"/>
          </ac:spMkLst>
        </pc:spChg>
      </pc:sldChg>
      <pc:sldChg chg="addSp delSp modSp new mod modAnim">
        <pc:chgData name="Sudvarg, Marion" userId="2bb9b31b-5f3c-4f72-8e1f-41eb276ee9c6" providerId="ADAL" clId="{A14418AA-B218-468D-AE03-99D26F76F957}" dt="2021-11-30T23:34:33.332" v="2880"/>
        <pc:sldMkLst>
          <pc:docMk/>
          <pc:sldMk cId="3892998453" sldId="258"/>
        </pc:sldMkLst>
        <pc:spChg chg="mod">
          <ac:chgData name="Sudvarg, Marion" userId="2bb9b31b-5f3c-4f72-8e1f-41eb276ee9c6" providerId="ADAL" clId="{A14418AA-B218-468D-AE03-99D26F76F957}" dt="2021-11-30T22:37:40.499" v="1044"/>
          <ac:spMkLst>
            <pc:docMk/>
            <pc:sldMk cId="3892998453" sldId="258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3:13:31.145" v="2122" actId="14100"/>
          <ac:spMkLst>
            <pc:docMk/>
            <pc:sldMk cId="3892998453" sldId="258"/>
            <ac:spMk id="3" creationId="{DE4232C5-F54F-4CC3-A657-38167D815531}"/>
          </ac:spMkLst>
        </pc:spChg>
        <pc:spChg chg="add del mod">
          <ac:chgData name="Sudvarg, Marion" userId="2bb9b31b-5f3c-4f72-8e1f-41eb276ee9c6" providerId="ADAL" clId="{A14418AA-B218-468D-AE03-99D26F76F957}" dt="2021-11-30T23:04:18" v="1935" actId="478"/>
          <ac:spMkLst>
            <pc:docMk/>
            <pc:sldMk cId="3892998453" sldId="258"/>
            <ac:spMk id="6" creationId="{1959D36C-C0D4-413B-929B-0C31C5724967}"/>
          </ac:spMkLst>
        </pc:spChg>
        <pc:spChg chg="add mod">
          <ac:chgData name="Sudvarg, Marion" userId="2bb9b31b-5f3c-4f72-8e1f-41eb276ee9c6" providerId="ADAL" clId="{A14418AA-B218-468D-AE03-99D26F76F957}" dt="2021-11-30T23:13:25.998" v="2121" actId="14100"/>
          <ac:spMkLst>
            <pc:docMk/>
            <pc:sldMk cId="3892998453" sldId="258"/>
            <ac:spMk id="7" creationId="{7B747221-D996-4235-8EA2-9E59BE85114C}"/>
          </ac:spMkLst>
        </pc:spChg>
        <pc:spChg chg="add mod">
          <ac:chgData name="Sudvarg, Marion" userId="2bb9b31b-5f3c-4f72-8e1f-41eb276ee9c6" providerId="ADAL" clId="{A14418AA-B218-468D-AE03-99D26F76F957}" dt="2021-11-30T23:13:37.677" v="2123" actId="1076"/>
          <ac:spMkLst>
            <pc:docMk/>
            <pc:sldMk cId="3892998453" sldId="258"/>
            <ac:spMk id="8" creationId="{77A3BD47-86EF-4CE4-9472-A4F7BB2D9EC9}"/>
          </ac:spMkLst>
        </pc:spChg>
      </pc:sldChg>
      <pc:sldChg chg="modSp add del mod">
        <pc:chgData name="Sudvarg, Marion" userId="2bb9b31b-5f3c-4f72-8e1f-41eb276ee9c6" providerId="ADAL" clId="{A14418AA-B218-468D-AE03-99D26F76F957}" dt="2021-11-30T22:40:24.102" v="1153" actId="47"/>
        <pc:sldMkLst>
          <pc:docMk/>
          <pc:sldMk cId="3387735553" sldId="259"/>
        </pc:sldMkLst>
        <pc:spChg chg="mod">
          <ac:chgData name="Sudvarg, Marion" userId="2bb9b31b-5f3c-4f72-8e1f-41eb276ee9c6" providerId="ADAL" clId="{A14418AA-B218-468D-AE03-99D26F76F957}" dt="2021-11-30T22:35:43.888" v="1037" actId="20577"/>
          <ac:spMkLst>
            <pc:docMk/>
            <pc:sldMk cId="3387735553" sldId="259"/>
            <ac:spMk id="2" creationId="{F1EC4498-4EEA-4D3D-BCD9-66BB0EF9FACE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3" creationId="{E2D80E0A-4033-4A85-8B3E-0F2597C8AE1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k cId="3387735553" sldId="259"/>
            <ac:spMk id="5" creationId="{73F886A2-BD68-4329-B1EA-B71E66678E80}"/>
          </ac:spMkLst>
        </pc:spChg>
      </pc:sldChg>
      <pc:sldChg chg="addSp modSp add mod ord">
        <pc:chgData name="Sudvarg, Marion" userId="2bb9b31b-5f3c-4f72-8e1f-41eb276ee9c6" providerId="ADAL" clId="{A14418AA-B218-468D-AE03-99D26F76F957}" dt="2021-11-30T22:40:20.947" v="1152" actId="20577"/>
        <pc:sldMkLst>
          <pc:docMk/>
          <pc:sldMk cId="1130163782" sldId="260"/>
        </pc:sldMkLst>
        <pc:spChg chg="mod">
          <ac:chgData name="Sudvarg, Marion" userId="2bb9b31b-5f3c-4f72-8e1f-41eb276ee9c6" providerId="ADAL" clId="{A14418AA-B218-468D-AE03-99D26F76F957}" dt="2021-11-30T22:37:46.775" v="1055" actId="20577"/>
          <ac:spMkLst>
            <pc:docMk/>
            <pc:sldMk cId="1130163782" sldId="260"/>
            <ac:spMk id="2" creationId="{22D00111-284B-4D17-B37C-7703D4FF1217}"/>
          </ac:spMkLst>
        </pc:spChg>
        <pc:spChg chg="mod">
          <ac:chgData name="Sudvarg, Marion" userId="2bb9b31b-5f3c-4f72-8e1f-41eb276ee9c6" providerId="ADAL" clId="{A14418AA-B218-468D-AE03-99D26F76F957}" dt="2021-11-30T22:40:20.947" v="1152" actId="20577"/>
          <ac:spMkLst>
            <pc:docMk/>
            <pc:sldMk cId="1130163782" sldId="260"/>
            <ac:spMk id="3" creationId="{DE4232C5-F54F-4CC3-A657-38167D815531}"/>
          </ac:spMkLst>
        </pc:spChg>
        <pc:spChg chg="add mod">
          <ac:chgData name="Sudvarg, Marion" userId="2bb9b31b-5f3c-4f72-8e1f-41eb276ee9c6" providerId="ADAL" clId="{A14418AA-B218-468D-AE03-99D26F76F957}" dt="2021-11-30T22:38:46.862" v="1070" actId="14100"/>
          <ac:spMkLst>
            <pc:docMk/>
            <pc:sldMk cId="1130163782" sldId="260"/>
            <ac:spMk id="6" creationId="{96AB69E0-D1AD-4B50-9D08-2A5A7752CF8E}"/>
          </ac:spMkLst>
        </pc:spChg>
      </pc:sldChg>
      <pc:sldChg chg="modSp add mod modAnim">
        <pc:chgData name="Sudvarg, Marion" userId="2bb9b31b-5f3c-4f72-8e1f-41eb276ee9c6" providerId="ADAL" clId="{A14418AA-B218-468D-AE03-99D26F76F957}" dt="2021-11-30T23:55:32.026" v="2925"/>
        <pc:sldMkLst>
          <pc:docMk/>
          <pc:sldMk cId="1960653932" sldId="266"/>
        </pc:sldMkLst>
        <pc:spChg chg="mod">
          <ac:chgData name="Sudvarg, Marion" userId="2bb9b31b-5f3c-4f72-8e1f-41eb276ee9c6" providerId="ADAL" clId="{A14418AA-B218-468D-AE03-99D26F76F957}" dt="2021-11-30T23:14:13.514" v="2126" actId="207"/>
          <ac:spMkLst>
            <pc:docMk/>
            <pc:sldMk cId="1960653932" sldId="266"/>
            <ac:spMk id="2" creationId="{09AED134-B5C2-BA46-AA1E-4C91DAAA596F}"/>
          </ac:spMkLst>
        </pc:spChg>
        <pc:spChg chg="mod">
          <ac:chgData name="Sudvarg, Marion" userId="2bb9b31b-5f3c-4f72-8e1f-41eb276ee9c6" providerId="ADAL" clId="{A14418AA-B218-468D-AE03-99D26F76F957}" dt="2021-11-30T23:30:24.875" v="2701" actId="20577"/>
          <ac:spMkLst>
            <pc:docMk/>
            <pc:sldMk cId="1960653932" sldId="266"/>
            <ac:spMk id="3" creationId="{7581D643-AA61-2249-8C84-4BC7D644C31C}"/>
          </ac:spMkLst>
        </pc:spChg>
        <pc:spChg chg="mod">
          <ac:chgData name="Sudvarg, Marion" userId="2bb9b31b-5f3c-4f72-8e1f-41eb276ee9c6" providerId="ADAL" clId="{A14418AA-B218-468D-AE03-99D26F76F957}" dt="2021-11-30T23:20:20.117" v="2130" actId="1035"/>
          <ac:spMkLst>
            <pc:docMk/>
            <pc:sldMk cId="1960653932" sldId="266"/>
            <ac:spMk id="4" creationId="{0B69819A-A2BB-6B43-B55D-C60F56A122C5}"/>
          </ac:spMkLst>
        </pc:s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17" creationId="{A286666B-6222-4618-B3C8-9F77F691794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69" creationId="{C6FE9620-D813-4E9F-A50D-5258AF07793D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77" creationId="{1B335D27-DFDC-4967-A2AA-48EEC62EBE03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88" creationId="{35C496AE-8E70-4E2B-9F76-2C3631071880}"/>
          </ac:grpSpMkLst>
        </pc:grpChg>
        <pc:grpChg chg="mod">
          <ac:chgData name="Sudvarg, Marion" userId="2bb9b31b-5f3c-4f72-8e1f-41eb276ee9c6" providerId="ADAL" clId="{A14418AA-B218-468D-AE03-99D26F76F957}" dt="2021-11-30T23:20:22.293" v="2133" actId="1035"/>
          <ac:grpSpMkLst>
            <pc:docMk/>
            <pc:sldMk cId="1960653932" sldId="266"/>
            <ac:grpSpMk id="91" creationId="{D5C87D33-C8C0-43F7-B134-B64FC9DF9127}"/>
          </ac:grpSpMkLst>
        </pc:grp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4" creationId="{1FFB51AC-BEBD-43E8-9F02-CBAD45A8CBC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5" creationId="{A116351B-8027-4C22-AD81-6FF9650466DE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6" creationId="{27DA81D3-F07D-4270-AB84-B662F5C1E619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27" creationId="{1F7AC82F-4430-47AE-B576-CB32DA18652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0" creationId="{6B0718B0-3164-47FE-B521-A13AFA4A2121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1" creationId="{B5A1A2B9-9F59-4D09-A43D-C89D7DFFB44B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2" creationId="{8AB876B2-BB71-42E9-9198-063F4445D53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3" creationId="{5C411C0F-EDAA-47A8-9F09-AC120426BAD8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67" creationId="{F6691B4F-8F20-4CDF-83E4-A6A56A4CB3D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2" creationId="{5CDBEF6D-03B3-48B2-9909-48491050CF7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3" creationId="{543C2183-434B-42B0-8B61-591D9006A14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75" creationId="{7EACA87D-82BC-402E-8692-66609D75E0AF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0" creationId="{408ED822-2128-4936-9D40-8639F00FEDFC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1" creationId="{87AD3575-1A51-496C-ADD7-E0051B510543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2" creationId="{38BD183A-0CEE-44C7-9D7E-EC7C311B9B46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3" creationId="{D6604E69-26A0-4ED4-B1B6-77FBE79F9C4D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87" creationId="{CC46F647-AFB6-4AC9-A39B-328CC8124647}"/>
          </ac:cxnSpMkLst>
        </pc:cxnChg>
        <pc:cxnChg chg="mod">
          <ac:chgData name="Sudvarg, Marion" userId="2bb9b31b-5f3c-4f72-8e1f-41eb276ee9c6" providerId="ADAL" clId="{A14418AA-B218-468D-AE03-99D26F76F957}" dt="2021-11-30T23:20:22.293" v="2133" actId="1035"/>
          <ac:cxnSpMkLst>
            <pc:docMk/>
            <pc:sldMk cId="1960653932" sldId="266"/>
            <ac:cxnSpMk id="94" creationId="{3442341A-10CF-45E5-9046-3C1DA557B578}"/>
          </ac:cxnSpMkLst>
        </pc:cxnChg>
      </pc:sldChg>
      <pc:sldChg chg="modSp new mod">
        <pc:chgData name="Sudvarg, Marion" userId="2bb9b31b-5f3c-4f72-8e1f-41eb276ee9c6" providerId="ADAL" clId="{A14418AA-B218-468D-AE03-99D26F76F957}" dt="2021-11-30T23:49:49.892" v="2914" actId="27636"/>
        <pc:sldMkLst>
          <pc:docMk/>
          <pc:sldMk cId="3884290582" sldId="267"/>
        </pc:sldMkLst>
        <pc:spChg chg="mod">
          <ac:chgData name="Sudvarg, Marion" userId="2bb9b31b-5f3c-4f72-8e1f-41eb276ee9c6" providerId="ADAL" clId="{A14418AA-B218-468D-AE03-99D26F76F957}" dt="2021-11-30T23:22:22.932" v="2227" actId="20577"/>
          <ac:spMkLst>
            <pc:docMk/>
            <pc:sldMk cId="3884290582" sldId="267"/>
            <ac:spMk id="2" creationId="{71021414-6277-4B29-96F5-B4F9FEBE62D3}"/>
          </ac:spMkLst>
        </pc:spChg>
        <pc:spChg chg="mod">
          <ac:chgData name="Sudvarg, Marion" userId="2bb9b31b-5f3c-4f72-8e1f-41eb276ee9c6" providerId="ADAL" clId="{A14418AA-B218-468D-AE03-99D26F76F957}" dt="2021-11-30T23:49:49.892" v="2914" actId="27636"/>
          <ac:spMkLst>
            <pc:docMk/>
            <pc:sldMk cId="3884290582" sldId="267"/>
            <ac:spMk id="3" creationId="{F983CC62-C22C-4F42-909D-7CA33CA33F9C}"/>
          </ac:spMkLst>
        </pc:spChg>
      </pc:sldChg>
      <pc:sldMasterChg chg="modSp modSldLayout">
        <pc:chgData name="Sudvarg, Marion" userId="2bb9b31b-5f3c-4f72-8e1f-41eb276ee9c6" providerId="ADAL" clId="{A14418AA-B218-468D-AE03-99D26F76F957}" dt="2021-11-30T22:37:10.863" v="1043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2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3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5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6" creationId="{00000000-0000-0000-0000-000000000000}"/>
          </ac:spMkLst>
        </pc:spChg>
        <pc:spChg chg="mod">
          <ac:chgData name="Sudvarg, Marion" userId="2bb9b31b-5f3c-4f72-8e1f-41eb276ee9c6" providerId="ADAL" clId="{A14418AA-B218-468D-AE03-99D26F76F957}" dt="2021-11-30T22:37:10.863" v="1043"/>
          <ac:spMkLst>
            <pc:docMk/>
            <pc:sldMasterMk cId="1193365014" sldId="2147483660"/>
            <ac:spMk id="7" creationId="{00000000-0000-0000-0000-000000000000}"/>
          </ac:spMkLst>
        </pc:spChg>
        <pc:picChg chg="mod">
          <ac:chgData name="Sudvarg, Marion" userId="2bb9b31b-5f3c-4f72-8e1f-41eb276ee9c6" providerId="ADAL" clId="{A14418AA-B218-468D-AE03-99D26F76F957}" dt="2021-11-30T22:37:10.863" v="1043"/>
          <ac:picMkLst>
            <pc:docMk/>
            <pc:sldMasterMk cId="1193365014" sldId="2147483660"/>
            <ac:picMk id="11" creationId="{195F4596-CC02-7E4D-91EF-02993D1FB4B4}"/>
          </ac:picMkLst>
        </pc:pic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419050163" sldId="2147483661"/>
              <ac:spMk id="7" creationId="{00000000-0000-0000-0000-000000000000}"/>
            </ac:spMkLst>
          </pc:spChg>
          <pc:picChg chg="mod">
            <ac:chgData name="Sudvarg, Marion" userId="2bb9b31b-5f3c-4f72-8e1f-41eb276ee9c6" providerId="ADAL" clId="{A14418AA-B218-468D-AE03-99D26F76F957}" dt="2021-11-30T22:37:10.863" v="1043"/>
            <ac:picMkLst>
              <pc:docMk/>
              <pc:sldMasterMk cId="1193365014" sldId="2147483660"/>
              <pc:sldLayoutMk cId="1419050163" sldId="2147483661"/>
              <ac:picMk id="8" creationId="{7E8FED50-267D-B443-A7AA-B339A342C790}"/>
            </ac:picMkLst>
          </pc:pic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4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5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6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157597911" sldId="2147483668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3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1640254107" sldId="2147483669"/>
              <ac:spMk id="4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A14418AA-B218-468D-AE03-99D26F76F957}" dt="2021-11-30T22:37:10.863" v="1043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2" creationId="{00000000-0000-0000-0000-000000000000}"/>
            </ac:spMkLst>
          </pc:spChg>
          <pc:spChg chg="mod">
            <ac:chgData name="Sudvarg, Marion" userId="2bb9b31b-5f3c-4f72-8e1f-41eb276ee9c6" providerId="ADAL" clId="{A14418AA-B218-468D-AE03-99D26F76F957}" dt="2021-11-30T22:37:10.863" v="1043"/>
            <ac:spMkLst>
              <pc:docMk/>
              <pc:sldMasterMk cId="1193365014" sldId="2147483660"/>
              <pc:sldLayoutMk cId="3490266096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D10D8605-B7F8-4511-8A7E-A7E3B657287E}"/>
    <pc:docChg chg="undo redo custSel addSld delSld modSld sldOrd modMainMaster modSection">
      <pc:chgData name="Marion Sudvarg" userId="2bb9b31b-5f3c-4f72-8e1f-41eb276ee9c6" providerId="ADAL" clId="{D10D8605-B7F8-4511-8A7E-A7E3B657287E}" dt="2023-04-04T21:29:48.553" v="25291" actId="20577"/>
      <pc:docMkLst>
        <pc:docMk/>
      </pc:docMkLst>
      <pc:sldChg chg="addSp delSp modSp mod modNotesTx">
        <pc:chgData name="Marion Sudvarg" userId="2bb9b31b-5f3c-4f72-8e1f-41eb276ee9c6" providerId="ADAL" clId="{D10D8605-B7F8-4511-8A7E-A7E3B657287E}" dt="2023-03-30T20:30:00.826" v="3705" actId="478"/>
        <pc:sldMkLst>
          <pc:docMk/>
          <pc:sldMk cId="1505880002" sldId="256"/>
        </pc:sldMkLst>
        <pc:spChg chg="mod">
          <ac:chgData name="Marion Sudvarg" userId="2bb9b31b-5f3c-4f72-8e1f-41eb276ee9c6" providerId="ADAL" clId="{D10D8605-B7F8-4511-8A7E-A7E3B657287E}" dt="2023-03-30T08:05:32.457" v="9" actId="1076"/>
          <ac:spMkLst>
            <pc:docMk/>
            <pc:sldMk cId="1505880002" sldId="256"/>
            <ac:spMk id="2" creationId="{00000000-0000-0000-0000-000000000000}"/>
          </ac:spMkLst>
        </pc:spChg>
        <pc:spChg chg="mod">
          <ac:chgData name="Marion Sudvarg" userId="2bb9b31b-5f3c-4f72-8e1f-41eb276ee9c6" providerId="ADAL" clId="{D10D8605-B7F8-4511-8A7E-A7E3B657287E}" dt="2023-03-30T20:29:36.458" v="3701" actId="14100"/>
          <ac:spMkLst>
            <pc:docMk/>
            <pc:sldMk cId="1505880002" sldId="256"/>
            <ac:spMk id="3" creationId="{00000000-0000-0000-0000-000000000000}"/>
          </ac:spMkLst>
        </pc:spChg>
        <pc:picChg chg="add del mod">
          <ac:chgData name="Marion Sudvarg" userId="2bb9b31b-5f3c-4f72-8e1f-41eb276ee9c6" providerId="ADAL" clId="{D10D8605-B7F8-4511-8A7E-A7E3B657287E}" dt="2023-03-30T20:30:00.826" v="3705" actId="478"/>
          <ac:picMkLst>
            <pc:docMk/>
            <pc:sldMk cId="1505880002" sldId="256"/>
            <ac:picMk id="6" creationId="{E6490AE2-2E8D-BCAA-63C2-64FF4A04A273}"/>
          </ac:picMkLst>
        </pc:picChg>
      </pc:sldChg>
      <pc:sldChg chg="modSp new del mod ord">
        <pc:chgData name="Marion Sudvarg" userId="2bb9b31b-5f3c-4f72-8e1f-41eb276ee9c6" providerId="ADAL" clId="{D10D8605-B7F8-4511-8A7E-A7E3B657287E}" dt="2023-03-30T21:56:06.895" v="5843" actId="47"/>
        <pc:sldMkLst>
          <pc:docMk/>
          <pc:sldMk cId="3511665386" sldId="257"/>
        </pc:sldMkLst>
        <pc:spChg chg="mod">
          <ac:chgData name="Marion Sudvarg" userId="2bb9b31b-5f3c-4f72-8e1f-41eb276ee9c6" providerId="ADAL" clId="{D10D8605-B7F8-4511-8A7E-A7E3B657287E}" dt="2023-03-30T08:27:34.649" v="389" actId="20577"/>
          <ac:spMkLst>
            <pc:docMk/>
            <pc:sldMk cId="3511665386" sldId="257"/>
            <ac:spMk id="2" creationId="{90A0BD2C-E8AE-45DF-2732-E15BE189AB26}"/>
          </ac:spMkLst>
        </pc:spChg>
        <pc:spChg chg="mod">
          <ac:chgData name="Marion Sudvarg" userId="2bb9b31b-5f3c-4f72-8e1f-41eb276ee9c6" providerId="ADAL" clId="{D10D8605-B7F8-4511-8A7E-A7E3B657287E}" dt="2023-03-30T08:27:41.393" v="391" actId="12"/>
          <ac:spMkLst>
            <pc:docMk/>
            <pc:sldMk cId="3511665386" sldId="257"/>
            <ac:spMk id="3" creationId="{74006D56-776E-6C38-06BF-A757B48AAE9B}"/>
          </ac:spMkLst>
        </pc:spChg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k cId="3511665386" sldId="257"/>
            <ac:spMk id="5" creationId="{1339AB76-2767-0731-BE2F-4080459B0665}"/>
          </ac:spMkLst>
        </pc:spChg>
      </pc:sldChg>
      <pc:sldChg chg="addSp delSp modSp new mod ord modAnim">
        <pc:chgData name="Marion Sudvarg" userId="2bb9b31b-5f3c-4f72-8e1f-41eb276ee9c6" providerId="ADAL" clId="{D10D8605-B7F8-4511-8A7E-A7E3B657287E}" dt="2023-03-30T21:14:41.855" v="4513"/>
        <pc:sldMkLst>
          <pc:docMk/>
          <pc:sldMk cId="2304464339" sldId="258"/>
        </pc:sldMkLst>
        <pc:spChg chg="del">
          <ac:chgData name="Marion Sudvarg" userId="2bb9b31b-5f3c-4f72-8e1f-41eb276ee9c6" providerId="ADAL" clId="{D10D8605-B7F8-4511-8A7E-A7E3B657287E}" dt="2023-03-30T08:12:23.209" v="153" actId="478"/>
          <ac:spMkLst>
            <pc:docMk/>
            <pc:sldMk cId="2304464339" sldId="258"/>
            <ac:spMk id="2" creationId="{CC04524C-43E1-3123-661E-1767CAF24FFB}"/>
          </ac:spMkLst>
        </pc:spChg>
        <pc:spChg chg="del">
          <ac:chgData name="Marion Sudvarg" userId="2bb9b31b-5f3c-4f72-8e1f-41eb276ee9c6" providerId="ADAL" clId="{D10D8605-B7F8-4511-8A7E-A7E3B657287E}" dt="2023-03-30T08:12:20.714" v="150"/>
          <ac:spMkLst>
            <pc:docMk/>
            <pc:sldMk cId="2304464339" sldId="258"/>
            <ac:spMk id="3" creationId="{526EC5B7-8549-7E52-E93D-261B499E0526}"/>
          </ac:spMkLst>
        </pc:spChg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k cId="2304464339" sldId="258"/>
            <ac:spMk id="5" creationId="{6B6234FD-6AC1-C28E-6936-97F2D3FB79B2}"/>
          </ac:spMkLst>
        </pc:spChg>
        <pc:spChg chg="add mod">
          <ac:chgData name="Marion Sudvarg" userId="2bb9b31b-5f3c-4f72-8e1f-41eb276ee9c6" providerId="ADAL" clId="{D10D8605-B7F8-4511-8A7E-A7E3B657287E}" dt="2023-03-30T08:29:54.747" v="403" actId="207"/>
          <ac:spMkLst>
            <pc:docMk/>
            <pc:sldMk cId="2304464339" sldId="258"/>
            <ac:spMk id="9" creationId="{4E8574A4-66E9-346D-E3B2-8EB7CD640A4B}"/>
          </ac:spMkLst>
        </pc:spChg>
        <pc:spChg chg="add del mod">
          <ac:chgData name="Marion Sudvarg" userId="2bb9b31b-5f3c-4f72-8e1f-41eb276ee9c6" providerId="ADAL" clId="{D10D8605-B7F8-4511-8A7E-A7E3B657287E}" dt="2023-03-30T09:28:58.035" v="1904" actId="21"/>
          <ac:spMkLst>
            <pc:docMk/>
            <pc:sldMk cId="2304464339" sldId="258"/>
            <ac:spMk id="11" creationId="{A4CA7CCA-DD2F-A28B-DDA6-69A7752895C4}"/>
          </ac:spMkLst>
        </pc:spChg>
        <pc:picChg chg="add del mod">
          <ac:chgData name="Marion Sudvarg" userId="2bb9b31b-5f3c-4f72-8e1f-41eb276ee9c6" providerId="ADAL" clId="{D10D8605-B7F8-4511-8A7E-A7E3B657287E}" dt="2023-03-30T08:12:14.959" v="149" actId="478"/>
          <ac:picMkLst>
            <pc:docMk/>
            <pc:sldMk cId="2304464339" sldId="258"/>
            <ac:picMk id="6" creationId="{1C9A9B90-3542-CACA-DDDE-BA6F854426F6}"/>
          </ac:picMkLst>
        </pc:picChg>
        <pc:picChg chg="add mod ord modCrop">
          <ac:chgData name="Marion Sudvarg" userId="2bb9b31b-5f3c-4f72-8e1f-41eb276ee9c6" providerId="ADAL" clId="{D10D8605-B7F8-4511-8A7E-A7E3B657287E}" dt="2023-03-30T08:13:52.742" v="254" actId="1076"/>
          <ac:picMkLst>
            <pc:docMk/>
            <pc:sldMk cId="2304464339" sldId="258"/>
            <ac:picMk id="8" creationId="{BEE543DC-50E3-D17C-DDC9-35962E37BA2E}"/>
          </ac:picMkLst>
        </pc:picChg>
      </pc:sldChg>
      <pc:sldChg chg="addSp modSp new mod ord setBg modClrScheme modAnim chgLayout">
        <pc:chgData name="Marion Sudvarg" userId="2bb9b31b-5f3c-4f72-8e1f-41eb276ee9c6" providerId="ADAL" clId="{D10D8605-B7F8-4511-8A7E-A7E3B657287E}" dt="2023-03-30T22:08:35.359" v="5912"/>
        <pc:sldMkLst>
          <pc:docMk/>
          <pc:sldMk cId="2991038372" sldId="259"/>
        </pc:sldMkLst>
        <pc:spChg chg="mod">
          <ac:chgData name="Marion Sudvarg" userId="2bb9b31b-5f3c-4f72-8e1f-41eb276ee9c6" providerId="ADAL" clId="{D10D8605-B7F8-4511-8A7E-A7E3B657287E}" dt="2023-03-30T09:24:24.649" v="1754" actId="207"/>
          <ac:spMkLst>
            <pc:docMk/>
            <pc:sldMk cId="2991038372" sldId="259"/>
            <ac:spMk id="2" creationId="{64C713AE-50E5-23A5-F8E9-B6791546436C}"/>
          </ac:spMkLst>
        </pc:spChg>
        <pc:spChg chg="mod">
          <ac:chgData name="Marion Sudvarg" userId="2bb9b31b-5f3c-4f72-8e1f-41eb276ee9c6" providerId="ADAL" clId="{D10D8605-B7F8-4511-8A7E-A7E3B657287E}" dt="2023-03-30T09:42:01.310" v="2701" actId="20577"/>
          <ac:spMkLst>
            <pc:docMk/>
            <pc:sldMk cId="2991038372" sldId="259"/>
            <ac:spMk id="3" creationId="{2A385E0F-7D31-8490-9EF8-FC4C5AC322F0}"/>
          </ac:spMkLst>
        </pc:spChg>
        <pc:spChg chg="mod">
          <ac:chgData name="Marion Sudvarg" userId="2bb9b31b-5f3c-4f72-8e1f-41eb276ee9c6" providerId="ADAL" clId="{D10D8605-B7F8-4511-8A7E-A7E3B657287E}" dt="2023-03-30T09:09:10.062" v="1482" actId="26606"/>
          <ac:spMkLst>
            <pc:docMk/>
            <pc:sldMk cId="2991038372" sldId="259"/>
            <ac:spMk id="4" creationId="{B58CE3CA-FBBD-9A75-9AFD-0609681028DF}"/>
          </ac:spMkLst>
        </pc:spChg>
        <pc:spChg chg="mod">
          <ac:chgData name="Marion Sudvarg" userId="2bb9b31b-5f3c-4f72-8e1f-41eb276ee9c6" providerId="ADAL" clId="{D10D8605-B7F8-4511-8A7E-A7E3B657287E}" dt="2023-03-30T09:09:10.062" v="1482" actId="26606"/>
          <ac:spMkLst>
            <pc:docMk/>
            <pc:sldMk cId="2991038372" sldId="259"/>
            <ac:spMk id="5" creationId="{0770CCBB-CFE0-70CC-94F9-BF0FFB14B4D7}"/>
          </ac:spMkLst>
        </pc:spChg>
        <pc:spChg chg="add mod">
          <ac:chgData name="Marion Sudvarg" userId="2bb9b31b-5f3c-4f72-8e1f-41eb276ee9c6" providerId="ADAL" clId="{D10D8605-B7F8-4511-8A7E-A7E3B657287E}" dt="2023-03-30T09:40:36.358" v="2560" actId="20577"/>
          <ac:spMkLst>
            <pc:docMk/>
            <pc:sldMk cId="2991038372" sldId="259"/>
            <ac:spMk id="8" creationId="{05837C50-39F6-5D4A-6530-E5E4BBE51196}"/>
          </ac:spMkLst>
        </pc:spChg>
        <pc:picChg chg="add mod ord">
          <ac:chgData name="Marion Sudvarg" userId="2bb9b31b-5f3c-4f72-8e1f-41eb276ee9c6" providerId="ADAL" clId="{D10D8605-B7F8-4511-8A7E-A7E3B657287E}" dt="2023-03-30T09:29:06.709" v="1906" actId="1076"/>
          <ac:picMkLst>
            <pc:docMk/>
            <pc:sldMk cId="2991038372" sldId="259"/>
            <ac:picMk id="7" creationId="{DD3D4ADE-B3DE-271E-C31D-FAA47AF5C6BD}"/>
          </ac:picMkLst>
        </pc:picChg>
      </pc:sldChg>
      <pc:sldChg chg="modSp new mod modAnim">
        <pc:chgData name="Marion Sudvarg" userId="2bb9b31b-5f3c-4f72-8e1f-41eb276ee9c6" providerId="ADAL" clId="{D10D8605-B7F8-4511-8A7E-A7E3B657287E}" dt="2023-03-30T22:11:01.596" v="5932" actId="113"/>
        <pc:sldMkLst>
          <pc:docMk/>
          <pc:sldMk cId="708242830" sldId="260"/>
        </pc:sldMkLst>
        <pc:spChg chg="mod">
          <ac:chgData name="Marion Sudvarg" userId="2bb9b31b-5f3c-4f72-8e1f-41eb276ee9c6" providerId="ADAL" clId="{D10D8605-B7F8-4511-8A7E-A7E3B657287E}" dt="2023-03-30T09:47:08.430" v="2978" actId="1076"/>
          <ac:spMkLst>
            <pc:docMk/>
            <pc:sldMk cId="708242830" sldId="260"/>
            <ac:spMk id="2" creationId="{34C1B9CB-6794-E706-469F-146E3C80FDEF}"/>
          </ac:spMkLst>
        </pc:spChg>
        <pc:spChg chg="mod">
          <ac:chgData name="Marion Sudvarg" userId="2bb9b31b-5f3c-4f72-8e1f-41eb276ee9c6" providerId="ADAL" clId="{D10D8605-B7F8-4511-8A7E-A7E3B657287E}" dt="2023-03-30T22:11:01.596" v="5932" actId="113"/>
          <ac:spMkLst>
            <pc:docMk/>
            <pc:sldMk cId="708242830" sldId="260"/>
            <ac:spMk id="3" creationId="{2FBB2D23-BFBA-F63B-7174-F46217D75F89}"/>
          </ac:spMkLst>
        </pc:spChg>
      </pc:sldChg>
      <pc:sldChg chg="new del">
        <pc:chgData name="Marion Sudvarg" userId="2bb9b31b-5f3c-4f72-8e1f-41eb276ee9c6" providerId="ADAL" clId="{D10D8605-B7F8-4511-8A7E-A7E3B657287E}" dt="2023-03-30T09:24:38.193" v="1756" actId="47"/>
        <pc:sldMkLst>
          <pc:docMk/>
          <pc:sldMk cId="1681127614" sldId="260"/>
        </pc:sldMkLst>
      </pc:sldChg>
      <pc:sldChg chg="new del">
        <pc:chgData name="Marion Sudvarg" userId="2bb9b31b-5f3c-4f72-8e1f-41eb276ee9c6" providerId="ADAL" clId="{D10D8605-B7F8-4511-8A7E-A7E3B657287E}" dt="2023-03-30T09:24:44.966" v="1758" actId="47"/>
        <pc:sldMkLst>
          <pc:docMk/>
          <pc:sldMk cId="3928884136" sldId="260"/>
        </pc:sldMkLst>
      </pc:sldChg>
      <pc:sldChg chg="modSp new mod">
        <pc:chgData name="Marion Sudvarg" userId="2bb9b31b-5f3c-4f72-8e1f-41eb276ee9c6" providerId="ADAL" clId="{D10D8605-B7F8-4511-8A7E-A7E3B657287E}" dt="2023-03-30T21:55:31.279" v="5810" actId="20577"/>
        <pc:sldMkLst>
          <pc:docMk/>
          <pc:sldMk cId="3741120177" sldId="261"/>
        </pc:sldMkLst>
        <pc:spChg chg="mod">
          <ac:chgData name="Marion Sudvarg" userId="2bb9b31b-5f3c-4f72-8e1f-41eb276ee9c6" providerId="ADAL" clId="{D10D8605-B7F8-4511-8A7E-A7E3B657287E}" dt="2023-03-30T21:55:31.279" v="5810" actId="20577"/>
          <ac:spMkLst>
            <pc:docMk/>
            <pc:sldMk cId="3741120177" sldId="261"/>
            <ac:spMk id="2" creationId="{F767B624-4A07-CB88-5C7E-197028797D38}"/>
          </ac:spMkLst>
        </pc:spChg>
      </pc:sldChg>
      <pc:sldChg chg="addSp delSp modSp new mod modAnim">
        <pc:chgData name="Marion Sudvarg" userId="2bb9b31b-5f3c-4f72-8e1f-41eb276ee9c6" providerId="ADAL" clId="{D10D8605-B7F8-4511-8A7E-A7E3B657287E}" dt="2023-04-01T20:13:53.040" v="16402" actId="20577"/>
        <pc:sldMkLst>
          <pc:docMk/>
          <pc:sldMk cId="804062625" sldId="262"/>
        </pc:sldMkLst>
        <pc:spChg chg="mod">
          <ac:chgData name="Marion Sudvarg" userId="2bb9b31b-5f3c-4f72-8e1f-41eb276ee9c6" providerId="ADAL" clId="{D10D8605-B7F8-4511-8A7E-A7E3B657287E}" dt="2023-03-30T20:40:15.072" v="4022" actId="1035"/>
          <ac:spMkLst>
            <pc:docMk/>
            <pc:sldMk cId="804062625" sldId="262"/>
            <ac:spMk id="2" creationId="{0F42B975-7E6B-4BFE-42D8-369894FB3426}"/>
          </ac:spMkLst>
        </pc:spChg>
        <pc:spChg chg="add del 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3" creationId="{57B341AF-22DD-7CA1-4C4D-C638C22FB4E3}"/>
          </ac:spMkLst>
        </pc:spChg>
        <pc:spChg chg="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4" creationId="{040C8F7E-B48E-7947-7431-00B39C9AF1BC}"/>
          </ac:spMkLst>
        </pc:spChg>
        <pc:spChg chg="mod">
          <ac:chgData name="Marion Sudvarg" userId="2bb9b31b-5f3c-4f72-8e1f-41eb276ee9c6" providerId="ADAL" clId="{D10D8605-B7F8-4511-8A7E-A7E3B657287E}" dt="2023-03-30T20:33:54.216" v="3903" actId="26606"/>
          <ac:spMkLst>
            <pc:docMk/>
            <pc:sldMk cId="804062625" sldId="262"/>
            <ac:spMk id="5" creationId="{E96642E4-A938-CE60-846E-81C8688E58C9}"/>
          </ac:spMkLst>
        </pc:spChg>
        <pc:spChg chg="add mod">
          <ac:chgData name="Marion Sudvarg" userId="2bb9b31b-5f3c-4f72-8e1f-41eb276ee9c6" providerId="ADAL" clId="{D10D8605-B7F8-4511-8A7E-A7E3B657287E}" dt="2023-03-30T20:44:01.512" v="4395" actId="1076"/>
          <ac:spMkLst>
            <pc:docMk/>
            <pc:sldMk cId="804062625" sldId="262"/>
            <ac:spMk id="9" creationId="{C89CE2FE-8893-2FA3-1651-DE6116C2C0A7}"/>
          </ac:spMkLst>
        </pc:spChg>
        <pc:spChg chg="add mod">
          <ac:chgData name="Marion Sudvarg" userId="2bb9b31b-5f3c-4f72-8e1f-41eb276ee9c6" providerId="ADAL" clId="{D10D8605-B7F8-4511-8A7E-A7E3B657287E}" dt="2023-03-30T20:43:58.035" v="4394" actId="1076"/>
          <ac:spMkLst>
            <pc:docMk/>
            <pc:sldMk cId="804062625" sldId="262"/>
            <ac:spMk id="10" creationId="{6034DCA1-7369-BD09-70C6-52901D8BEAC6}"/>
          </ac:spMkLst>
        </pc:spChg>
        <pc:graphicFrameChg chg="add del mod">
          <ac:chgData name="Marion Sudvarg" userId="2bb9b31b-5f3c-4f72-8e1f-41eb276ee9c6" providerId="ADAL" clId="{D10D8605-B7F8-4511-8A7E-A7E3B657287E}" dt="2023-03-30T20:32:39.031" v="3876" actId="26606"/>
          <ac:graphicFrameMkLst>
            <pc:docMk/>
            <pc:sldMk cId="804062625" sldId="262"/>
            <ac:graphicFrameMk id="7" creationId="{4C8D70F1-4A19-83DC-0568-1112CBE62888}"/>
          </ac:graphicFrameMkLst>
        </pc:graphicFrameChg>
        <pc:graphicFrameChg chg="add mod modGraphic">
          <ac:chgData name="Marion Sudvarg" userId="2bb9b31b-5f3c-4f72-8e1f-41eb276ee9c6" providerId="ADAL" clId="{D10D8605-B7F8-4511-8A7E-A7E3B657287E}" dt="2023-04-01T20:13:53.040" v="16402" actId="20577"/>
          <ac:graphicFrameMkLst>
            <pc:docMk/>
            <pc:sldMk cId="804062625" sldId="262"/>
            <ac:graphicFrameMk id="8" creationId="{7CE80100-E2E9-592A-3035-93B78BCA6689}"/>
          </ac:graphicFrameMkLst>
        </pc:graphicFrameChg>
      </pc:sldChg>
      <pc:sldChg chg="add del setBg">
        <pc:chgData name="Marion Sudvarg" userId="2bb9b31b-5f3c-4f72-8e1f-41eb276ee9c6" providerId="ADAL" clId="{D10D8605-B7F8-4511-8A7E-A7E3B657287E}" dt="2023-03-30T08:29:06.326" v="397" actId="47"/>
        <pc:sldMkLst>
          <pc:docMk/>
          <pc:sldMk cId="1564848813" sldId="263"/>
        </pc:sldMkLst>
      </pc:sldChg>
      <pc:sldChg chg="addSp delSp modSp new mod modAnim">
        <pc:chgData name="Marion Sudvarg" userId="2bb9b31b-5f3c-4f72-8e1f-41eb276ee9c6" providerId="ADAL" clId="{D10D8605-B7F8-4511-8A7E-A7E3B657287E}" dt="2023-03-30T21:45:48.789" v="5338" actId="1036"/>
        <pc:sldMkLst>
          <pc:docMk/>
          <pc:sldMk cId="2357075121" sldId="263"/>
        </pc:sldMkLst>
        <pc:spChg chg="add del">
          <ac:chgData name="Marion Sudvarg" userId="2bb9b31b-5f3c-4f72-8e1f-41eb276ee9c6" providerId="ADAL" clId="{D10D8605-B7F8-4511-8A7E-A7E3B657287E}" dt="2023-03-30T20:47:38.829" v="4399" actId="22"/>
          <ac:spMkLst>
            <pc:docMk/>
            <pc:sldMk cId="2357075121" sldId="263"/>
            <ac:spMk id="5" creationId="{0B0C8B78-5B8D-F020-B0F1-43B7758E18AE}"/>
          </ac:spMkLst>
        </pc:spChg>
        <pc:spChg chg="add mod">
          <ac:chgData name="Marion Sudvarg" userId="2bb9b31b-5f3c-4f72-8e1f-41eb276ee9c6" providerId="ADAL" clId="{D10D8605-B7F8-4511-8A7E-A7E3B657287E}" dt="2023-03-30T21:17:03.739" v="4572" actId="1038"/>
          <ac:spMkLst>
            <pc:docMk/>
            <pc:sldMk cId="2357075121" sldId="263"/>
            <ac:spMk id="8" creationId="{BEA95F44-A876-3EBF-C418-8E2891FDBE6B}"/>
          </ac:spMkLst>
        </pc:spChg>
        <pc:spChg chg="add mod">
          <ac:chgData name="Marion Sudvarg" userId="2bb9b31b-5f3c-4f72-8e1f-41eb276ee9c6" providerId="ADAL" clId="{D10D8605-B7F8-4511-8A7E-A7E3B657287E}" dt="2023-03-30T21:45:44.285" v="5337" actId="207"/>
          <ac:spMkLst>
            <pc:docMk/>
            <pc:sldMk cId="2357075121" sldId="263"/>
            <ac:spMk id="9" creationId="{07C1AAEC-0812-2E4B-96AD-69B35AC254F6}"/>
          </ac:spMkLst>
        </pc:spChg>
        <pc:picChg chg="add mod">
          <ac:chgData name="Marion Sudvarg" userId="2bb9b31b-5f3c-4f72-8e1f-41eb276ee9c6" providerId="ADAL" clId="{D10D8605-B7F8-4511-8A7E-A7E3B657287E}" dt="2023-03-30T21:45:48.789" v="5338" actId="1036"/>
          <ac:picMkLst>
            <pc:docMk/>
            <pc:sldMk cId="2357075121" sldId="263"/>
            <ac:picMk id="7" creationId="{4AD4FFE8-931F-74E3-B3C9-52398A4ACC4A}"/>
          </ac:picMkLst>
        </pc:picChg>
      </pc:sldChg>
      <pc:sldChg chg="addSp delSp modSp new mod delAnim modAnim">
        <pc:chgData name="Marion Sudvarg" userId="2bb9b31b-5f3c-4f72-8e1f-41eb276ee9c6" providerId="ADAL" clId="{D10D8605-B7F8-4511-8A7E-A7E3B657287E}" dt="2023-03-30T22:11:39.718" v="5936"/>
        <pc:sldMkLst>
          <pc:docMk/>
          <pc:sldMk cId="36091849" sldId="264"/>
        </pc:sldMkLst>
        <pc:spChg chg="mod">
          <ac:chgData name="Marion Sudvarg" userId="2bb9b31b-5f3c-4f72-8e1f-41eb276ee9c6" providerId="ADAL" clId="{D10D8605-B7F8-4511-8A7E-A7E3B657287E}" dt="2023-03-30T21:36:53.976" v="4940" actId="1035"/>
          <ac:spMkLst>
            <pc:docMk/>
            <pc:sldMk cId="36091849" sldId="264"/>
            <ac:spMk id="2" creationId="{22EC8634-D49A-8BEE-A808-7CE2B1027B96}"/>
          </ac:spMkLst>
        </pc:spChg>
        <pc:spChg chg="add del mod">
          <ac:chgData name="Marion Sudvarg" userId="2bb9b31b-5f3c-4f72-8e1f-41eb276ee9c6" providerId="ADAL" clId="{D10D8605-B7F8-4511-8A7E-A7E3B657287E}" dt="2023-03-30T21:39:38.950" v="5003" actId="14100"/>
          <ac:spMkLst>
            <pc:docMk/>
            <pc:sldMk cId="36091849" sldId="264"/>
            <ac:spMk id="3" creationId="{1315C27B-5A8A-6F93-7448-E4A63B7E493C}"/>
          </ac:spMkLst>
        </pc:spChg>
        <pc:spChg chg="add del mod">
          <ac:chgData name="Marion Sudvarg" userId="2bb9b31b-5f3c-4f72-8e1f-41eb276ee9c6" providerId="ADAL" clId="{D10D8605-B7F8-4511-8A7E-A7E3B657287E}" dt="2023-03-30T21:36:43.300" v="4915" actId="478"/>
          <ac:spMkLst>
            <pc:docMk/>
            <pc:sldMk cId="36091849" sldId="264"/>
            <ac:spMk id="8" creationId="{071C719E-CB6D-D69A-D809-ED3296B43348}"/>
          </ac:spMkLst>
        </pc:spChg>
        <pc:spChg chg="add mod">
          <ac:chgData name="Marion Sudvarg" userId="2bb9b31b-5f3c-4f72-8e1f-41eb276ee9c6" providerId="ADAL" clId="{D10D8605-B7F8-4511-8A7E-A7E3B657287E}" dt="2023-03-30T21:39:52.858" v="5005" actId="164"/>
          <ac:spMkLst>
            <pc:docMk/>
            <pc:sldMk cId="36091849" sldId="264"/>
            <ac:spMk id="16" creationId="{10A86F13-EF7F-D119-EAE3-7FE2D5E89B92}"/>
          </ac:spMkLst>
        </pc:spChg>
        <pc:spChg chg="add mod ord">
          <ac:chgData name="Marion Sudvarg" userId="2bb9b31b-5f3c-4f72-8e1f-41eb276ee9c6" providerId="ADAL" clId="{D10D8605-B7F8-4511-8A7E-A7E3B657287E}" dt="2023-03-30T21:40:18.796" v="5009" actId="164"/>
          <ac:spMkLst>
            <pc:docMk/>
            <pc:sldMk cId="36091849" sldId="264"/>
            <ac:spMk id="17" creationId="{9E281735-CBE5-25C1-3ED3-FF7C9AD467FB}"/>
          </ac:spMkLst>
        </pc:spChg>
        <pc:spChg chg="add mod">
          <ac:chgData name="Marion Sudvarg" userId="2bb9b31b-5f3c-4f72-8e1f-41eb276ee9c6" providerId="ADAL" clId="{D10D8605-B7F8-4511-8A7E-A7E3B657287E}" dt="2023-03-30T21:40:43.136" v="5011" actId="164"/>
          <ac:spMkLst>
            <pc:docMk/>
            <pc:sldMk cId="36091849" sldId="264"/>
            <ac:spMk id="18" creationId="{63E41566-3E80-1114-29D3-5DA4F3937E1F}"/>
          </ac:spMkLst>
        </pc:spChg>
        <pc:spChg chg="add mod">
          <ac:chgData name="Marion Sudvarg" userId="2bb9b31b-5f3c-4f72-8e1f-41eb276ee9c6" providerId="ADAL" clId="{D10D8605-B7F8-4511-8A7E-A7E3B657287E}" dt="2023-03-30T21:51:49.640" v="5763" actId="122"/>
          <ac:spMkLst>
            <pc:docMk/>
            <pc:sldMk cId="36091849" sldId="264"/>
            <ac:spMk id="23" creationId="{7A5D34CA-47A0-FD60-0AE9-F5EC126AA459}"/>
          </ac:spMkLst>
        </pc:spChg>
        <pc:grpChg chg="add mod">
          <ac:chgData name="Marion Sudvarg" userId="2bb9b31b-5f3c-4f72-8e1f-41eb276ee9c6" providerId="ADAL" clId="{D10D8605-B7F8-4511-8A7E-A7E3B657287E}" dt="2023-03-30T21:41:41.932" v="5033" actId="1035"/>
          <ac:grpSpMkLst>
            <pc:docMk/>
            <pc:sldMk cId="36091849" sldId="264"/>
            <ac:grpSpMk id="19" creationId="{9C3C96B6-FC1F-2B54-A3BF-1F002F9DBCB7}"/>
          </ac:grpSpMkLst>
        </pc:grpChg>
        <pc:grpChg chg="add mod">
          <ac:chgData name="Marion Sudvarg" userId="2bb9b31b-5f3c-4f72-8e1f-41eb276ee9c6" providerId="ADAL" clId="{D10D8605-B7F8-4511-8A7E-A7E3B657287E}" dt="2023-03-30T21:41:06.635" v="5016" actId="1076"/>
          <ac:grpSpMkLst>
            <pc:docMk/>
            <pc:sldMk cId="36091849" sldId="264"/>
            <ac:grpSpMk id="20" creationId="{31DDE38E-1494-192D-5A3E-DD0243AA57BB}"/>
          </ac:grpSpMkLst>
        </pc:grpChg>
        <pc:grpChg chg="add mod">
          <ac:chgData name="Marion Sudvarg" userId="2bb9b31b-5f3c-4f72-8e1f-41eb276ee9c6" providerId="ADAL" clId="{D10D8605-B7F8-4511-8A7E-A7E3B657287E}" dt="2023-03-30T21:41:41.932" v="5033" actId="1035"/>
          <ac:grpSpMkLst>
            <pc:docMk/>
            <pc:sldMk cId="36091849" sldId="264"/>
            <ac:grpSpMk id="21" creationId="{3746C292-95A4-0990-A03D-527E4DAB74E0}"/>
          </ac:grpSpMkLst>
        </pc:grpChg>
        <pc:picChg chg="add del mod">
          <ac:chgData name="Marion Sudvarg" userId="2bb9b31b-5f3c-4f72-8e1f-41eb276ee9c6" providerId="ADAL" clId="{D10D8605-B7F8-4511-8A7E-A7E3B657287E}" dt="2023-03-30T21:32:36.487" v="4614"/>
          <ac:picMkLst>
            <pc:docMk/>
            <pc:sldMk cId="36091849" sldId="264"/>
            <ac:picMk id="6" creationId="{DB72B92C-9E18-FDA3-1248-0431F79A224B}"/>
          </ac:picMkLst>
        </pc:picChg>
        <pc:picChg chg="add del mod">
          <ac:chgData name="Marion Sudvarg" userId="2bb9b31b-5f3c-4f72-8e1f-41eb276ee9c6" providerId="ADAL" clId="{D10D8605-B7F8-4511-8A7E-A7E3B657287E}" dt="2023-03-30T21:35:45.139" v="4906" actId="478"/>
          <ac:picMkLst>
            <pc:docMk/>
            <pc:sldMk cId="36091849" sldId="264"/>
            <ac:picMk id="7" creationId="{27146F82-6961-FA75-DCBE-C978E63029A2}"/>
          </ac:picMkLst>
        </pc:picChg>
        <pc:picChg chg="add del mod">
          <ac:chgData name="Marion Sudvarg" userId="2bb9b31b-5f3c-4f72-8e1f-41eb276ee9c6" providerId="ADAL" clId="{D10D8605-B7F8-4511-8A7E-A7E3B657287E}" dt="2023-03-30T21:35:18.315" v="4905" actId="478"/>
          <ac:picMkLst>
            <pc:docMk/>
            <pc:sldMk cId="36091849" sldId="264"/>
            <ac:picMk id="9" creationId="{AD1CE976-560A-2CB7-0E87-AB56A9F4458C}"/>
          </ac:picMkLst>
        </pc:picChg>
        <pc:picChg chg="add mod">
          <ac:chgData name="Marion Sudvarg" userId="2bb9b31b-5f3c-4f72-8e1f-41eb276ee9c6" providerId="ADAL" clId="{D10D8605-B7F8-4511-8A7E-A7E3B657287E}" dt="2023-03-30T21:39:52.858" v="5005" actId="164"/>
          <ac:picMkLst>
            <pc:docMk/>
            <pc:sldMk cId="36091849" sldId="264"/>
            <ac:picMk id="11" creationId="{8B672E59-7BFF-82C0-826D-C38E6B19FF0F}"/>
          </ac:picMkLst>
        </pc:picChg>
        <pc:picChg chg="add mod ord">
          <ac:chgData name="Marion Sudvarg" userId="2bb9b31b-5f3c-4f72-8e1f-41eb276ee9c6" providerId="ADAL" clId="{D10D8605-B7F8-4511-8A7E-A7E3B657287E}" dt="2023-03-30T21:40:18.796" v="5009" actId="164"/>
          <ac:picMkLst>
            <pc:docMk/>
            <pc:sldMk cId="36091849" sldId="264"/>
            <ac:picMk id="13" creationId="{F6E7B08C-E333-FBB1-D84A-6CCD13985EA8}"/>
          </ac:picMkLst>
        </pc:picChg>
        <pc:picChg chg="add mod">
          <ac:chgData name="Marion Sudvarg" userId="2bb9b31b-5f3c-4f72-8e1f-41eb276ee9c6" providerId="ADAL" clId="{D10D8605-B7F8-4511-8A7E-A7E3B657287E}" dt="2023-03-30T21:40:43.136" v="5011" actId="164"/>
          <ac:picMkLst>
            <pc:docMk/>
            <pc:sldMk cId="36091849" sldId="264"/>
            <ac:picMk id="15" creationId="{740C5403-E550-76D5-19BC-0345DDE2EF0F}"/>
          </ac:picMkLst>
        </pc:picChg>
      </pc:sldChg>
      <pc:sldChg chg="add del">
        <pc:chgData name="Marion Sudvarg" userId="2bb9b31b-5f3c-4f72-8e1f-41eb276ee9c6" providerId="ADAL" clId="{D10D8605-B7F8-4511-8A7E-A7E3B657287E}" dt="2023-03-30T08:29:07.018" v="398" actId="47"/>
        <pc:sldMkLst>
          <pc:docMk/>
          <pc:sldMk cId="437585399" sldId="264"/>
        </pc:sldMkLst>
      </pc:sldChg>
      <pc:sldChg chg="addSp delSp modSp new mod modAnim">
        <pc:chgData name="Marion Sudvarg" userId="2bb9b31b-5f3c-4f72-8e1f-41eb276ee9c6" providerId="ADAL" clId="{D10D8605-B7F8-4511-8A7E-A7E3B657287E}" dt="2023-04-02T08:45:16.377" v="18737" actId="403"/>
        <pc:sldMkLst>
          <pc:docMk/>
          <pc:sldMk cId="2096459313" sldId="265"/>
        </pc:sldMkLst>
        <pc:spChg chg="mod">
          <ac:chgData name="Marion Sudvarg" userId="2bb9b31b-5f3c-4f72-8e1f-41eb276ee9c6" providerId="ADAL" clId="{D10D8605-B7F8-4511-8A7E-A7E3B657287E}" dt="2023-03-30T21:49:10.006" v="5696" actId="1035"/>
          <ac:spMkLst>
            <pc:docMk/>
            <pc:sldMk cId="2096459313" sldId="265"/>
            <ac:spMk id="2" creationId="{BA3D65D5-1D4C-45BE-1945-950D7A0934C5}"/>
          </ac:spMkLst>
        </pc:spChg>
        <pc:spChg chg="mod">
          <ac:chgData name="Marion Sudvarg" userId="2bb9b31b-5f3c-4f72-8e1f-41eb276ee9c6" providerId="ADAL" clId="{D10D8605-B7F8-4511-8A7E-A7E3B657287E}" dt="2023-03-30T21:54:22.711" v="5788" actId="20577"/>
          <ac:spMkLst>
            <pc:docMk/>
            <pc:sldMk cId="2096459313" sldId="265"/>
            <ac:spMk id="3" creationId="{B60F0137-1679-E7D0-2B94-25413D1322CB}"/>
          </ac:spMkLst>
        </pc:spChg>
        <pc:spChg chg="add mod">
          <ac:chgData name="Marion Sudvarg" userId="2bb9b31b-5f3c-4f72-8e1f-41eb276ee9c6" providerId="ADAL" clId="{D10D8605-B7F8-4511-8A7E-A7E3B657287E}" dt="2023-04-02T08:45:16.377" v="18737" actId="403"/>
          <ac:spMkLst>
            <pc:docMk/>
            <pc:sldMk cId="2096459313" sldId="265"/>
            <ac:spMk id="7" creationId="{DDC875FA-7BFA-1B14-B1F9-575D6D4ECD3D}"/>
          </ac:spMkLst>
        </pc:spChg>
        <pc:spChg chg="add del mod">
          <ac:chgData name="Marion Sudvarg" userId="2bb9b31b-5f3c-4f72-8e1f-41eb276ee9c6" providerId="ADAL" clId="{D10D8605-B7F8-4511-8A7E-A7E3B657287E}" dt="2023-03-30T21:54:34.711" v="5791" actId="478"/>
          <ac:spMkLst>
            <pc:docMk/>
            <pc:sldMk cId="2096459313" sldId="265"/>
            <ac:spMk id="8" creationId="{65CFA3F2-EF46-E2A5-3255-91147E9AE4C8}"/>
          </ac:spMkLst>
        </pc:spChg>
        <pc:picChg chg="add mod">
          <ac:chgData name="Marion Sudvarg" userId="2bb9b31b-5f3c-4f72-8e1f-41eb276ee9c6" providerId="ADAL" clId="{D10D8605-B7F8-4511-8A7E-A7E3B657287E}" dt="2023-03-30T21:49:36.563" v="5699" actId="1076"/>
          <ac:picMkLst>
            <pc:docMk/>
            <pc:sldMk cId="2096459313" sldId="265"/>
            <ac:picMk id="6" creationId="{4E4FA47E-45E9-B613-F4CD-054DFA4E8726}"/>
          </ac:picMkLst>
        </pc:picChg>
      </pc:sldChg>
      <pc:sldChg chg="addSp delSp modSp add mod delAnim modAnim">
        <pc:chgData name="Marion Sudvarg" userId="2bb9b31b-5f3c-4f72-8e1f-41eb276ee9c6" providerId="ADAL" clId="{D10D8605-B7F8-4511-8A7E-A7E3B657287E}" dt="2023-04-02T08:45:24.527" v="18740" actId="403"/>
        <pc:sldMkLst>
          <pc:docMk/>
          <pc:sldMk cId="94936655" sldId="266"/>
        </pc:sldMkLst>
        <pc:spChg chg="mod">
          <ac:chgData name="Marion Sudvarg" userId="2bb9b31b-5f3c-4f72-8e1f-41eb276ee9c6" providerId="ADAL" clId="{D10D8605-B7F8-4511-8A7E-A7E3B657287E}" dt="2023-04-02T08:45:24.527" v="18740" actId="403"/>
          <ac:spMkLst>
            <pc:docMk/>
            <pc:sldMk cId="94936655" sldId="266"/>
            <ac:spMk id="7" creationId="{DDC875FA-7BFA-1B14-B1F9-575D6D4ECD3D}"/>
          </ac:spMkLst>
        </pc:spChg>
        <pc:spChg chg="del">
          <ac:chgData name="Marion Sudvarg" userId="2bb9b31b-5f3c-4f72-8e1f-41eb276ee9c6" providerId="ADAL" clId="{D10D8605-B7F8-4511-8A7E-A7E3B657287E}" dt="2023-03-30T21:54:56.097" v="5794" actId="478"/>
          <ac:spMkLst>
            <pc:docMk/>
            <pc:sldMk cId="94936655" sldId="266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3:07.530" v="5774" actId="167"/>
          <ac:spMkLst>
            <pc:docMk/>
            <pc:sldMk cId="94936655" sldId="266"/>
            <ac:spMk id="12" creationId="{1F948B3A-5367-3497-E985-F03F0D131EAD}"/>
          </ac:spMkLst>
        </pc:spChg>
        <pc:picChg chg="del">
          <ac:chgData name="Marion Sudvarg" userId="2bb9b31b-5f3c-4f72-8e1f-41eb276ee9c6" providerId="ADAL" clId="{D10D8605-B7F8-4511-8A7E-A7E3B657287E}" dt="2023-03-30T21:53:08.954" v="5775" actId="478"/>
          <ac:picMkLst>
            <pc:docMk/>
            <pc:sldMk cId="94936655" sldId="266"/>
            <ac:picMk id="6" creationId="{4E4FA47E-45E9-B613-F4CD-054DFA4E8726}"/>
          </ac:picMkLst>
        </pc:picChg>
        <pc:picChg chg="add del mod">
          <ac:chgData name="Marion Sudvarg" userId="2bb9b31b-5f3c-4f72-8e1f-41eb276ee9c6" providerId="ADAL" clId="{D10D8605-B7F8-4511-8A7E-A7E3B657287E}" dt="2023-03-30T21:52:45.931" v="5771"/>
          <ac:picMkLst>
            <pc:docMk/>
            <pc:sldMk cId="94936655" sldId="266"/>
            <ac:picMk id="9" creationId="{0B327C68-5592-EC48-BBE4-9912EEF8DDA1}"/>
          </ac:picMkLst>
        </pc:picChg>
        <pc:picChg chg="add mod ord">
          <ac:chgData name="Marion Sudvarg" userId="2bb9b31b-5f3c-4f72-8e1f-41eb276ee9c6" providerId="ADAL" clId="{D10D8605-B7F8-4511-8A7E-A7E3B657287E}" dt="2023-03-30T21:53:07.530" v="5774" actId="167"/>
          <ac:picMkLst>
            <pc:docMk/>
            <pc:sldMk cId="94936655" sldId="266"/>
            <ac:picMk id="10" creationId="{08981A2B-A65C-6262-2B99-F4BED3031BA7}"/>
          </ac:picMkLst>
        </pc:picChg>
        <pc:cxnChg chg="add mod ord">
          <ac:chgData name="Marion Sudvarg" userId="2bb9b31b-5f3c-4f72-8e1f-41eb276ee9c6" providerId="ADAL" clId="{D10D8605-B7F8-4511-8A7E-A7E3B657287E}" dt="2023-03-30T21:53:07.530" v="5774" actId="167"/>
          <ac:cxnSpMkLst>
            <pc:docMk/>
            <pc:sldMk cId="94936655" sldId="266"/>
            <ac:cxnSpMk id="11" creationId="{712AF7D8-F45C-EB5E-27A2-8ED3AFBF931D}"/>
          </ac:cxnSpMkLst>
        </pc:cxnChg>
      </pc:sldChg>
      <pc:sldChg chg="addSp delSp modSp add mod delAnim modAnim">
        <pc:chgData name="Marion Sudvarg" userId="2bb9b31b-5f3c-4f72-8e1f-41eb276ee9c6" providerId="ADAL" clId="{D10D8605-B7F8-4511-8A7E-A7E3B657287E}" dt="2023-04-02T08:45:31.452" v="18743" actId="2711"/>
        <pc:sldMkLst>
          <pc:docMk/>
          <pc:sldMk cId="1596348504" sldId="267"/>
        </pc:sldMkLst>
        <pc:spChg chg="mod">
          <ac:chgData name="Marion Sudvarg" userId="2bb9b31b-5f3c-4f72-8e1f-41eb276ee9c6" providerId="ADAL" clId="{D10D8605-B7F8-4511-8A7E-A7E3B657287E}" dt="2023-04-02T08:45:31.452" v="18743" actId="2711"/>
          <ac:spMkLst>
            <pc:docMk/>
            <pc:sldMk cId="1596348504" sldId="267"/>
            <ac:spMk id="7" creationId="{DDC875FA-7BFA-1B14-B1F9-575D6D4ECD3D}"/>
          </ac:spMkLst>
        </pc:spChg>
        <pc:spChg chg="del">
          <ac:chgData name="Marion Sudvarg" userId="2bb9b31b-5f3c-4f72-8e1f-41eb276ee9c6" providerId="ADAL" clId="{D10D8605-B7F8-4511-8A7E-A7E3B657287E}" dt="2023-03-30T21:55:07.993" v="5796" actId="478"/>
          <ac:spMkLst>
            <pc:docMk/>
            <pc:sldMk cId="1596348504" sldId="267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3:41.172" v="5780" actId="167"/>
          <ac:spMkLst>
            <pc:docMk/>
            <pc:sldMk cId="1596348504" sldId="267"/>
            <ac:spMk id="11" creationId="{8639BF39-8CA2-D014-A1B5-CE87FEC58CCE}"/>
          </ac:spMkLst>
        </pc:spChg>
        <pc:picChg chg="del">
          <ac:chgData name="Marion Sudvarg" userId="2bb9b31b-5f3c-4f72-8e1f-41eb276ee9c6" providerId="ADAL" clId="{D10D8605-B7F8-4511-8A7E-A7E3B657287E}" dt="2023-03-30T21:53:43.249" v="5781" actId="478"/>
          <ac:picMkLst>
            <pc:docMk/>
            <pc:sldMk cId="1596348504" sldId="267"/>
            <ac:picMk id="6" creationId="{4E4FA47E-45E9-B613-F4CD-054DFA4E8726}"/>
          </ac:picMkLst>
        </pc:picChg>
        <pc:picChg chg="add mod ord">
          <ac:chgData name="Marion Sudvarg" userId="2bb9b31b-5f3c-4f72-8e1f-41eb276ee9c6" providerId="ADAL" clId="{D10D8605-B7F8-4511-8A7E-A7E3B657287E}" dt="2023-03-30T21:53:41.172" v="5780" actId="167"/>
          <ac:picMkLst>
            <pc:docMk/>
            <pc:sldMk cId="1596348504" sldId="267"/>
            <ac:picMk id="9" creationId="{D2A0CA2C-6550-C292-5DAD-19A4ADF9D60F}"/>
          </ac:picMkLst>
        </pc:picChg>
        <pc:cxnChg chg="add mod ord">
          <ac:chgData name="Marion Sudvarg" userId="2bb9b31b-5f3c-4f72-8e1f-41eb276ee9c6" providerId="ADAL" clId="{D10D8605-B7F8-4511-8A7E-A7E3B657287E}" dt="2023-03-30T21:53:41.172" v="5780" actId="167"/>
          <ac:cxnSpMkLst>
            <pc:docMk/>
            <pc:sldMk cId="1596348504" sldId="267"/>
            <ac:cxnSpMk id="10" creationId="{44B59377-829E-2BD7-B1AA-F250563B7A15}"/>
          </ac:cxnSpMkLst>
        </pc:cxnChg>
      </pc:sldChg>
      <pc:sldChg chg="addSp delSp modSp add mod delAnim modAnim">
        <pc:chgData name="Marion Sudvarg" userId="2bb9b31b-5f3c-4f72-8e1f-41eb276ee9c6" providerId="ADAL" clId="{D10D8605-B7F8-4511-8A7E-A7E3B657287E}" dt="2023-04-02T08:46:44.255" v="18772" actId="1038"/>
        <pc:sldMkLst>
          <pc:docMk/>
          <pc:sldMk cId="1910106982" sldId="268"/>
        </pc:sldMkLst>
        <pc:spChg chg="mod">
          <ac:chgData name="Marion Sudvarg" userId="2bb9b31b-5f3c-4f72-8e1f-41eb276ee9c6" providerId="ADAL" clId="{D10D8605-B7F8-4511-8A7E-A7E3B657287E}" dt="2023-04-02T08:46:25.725" v="18754" actId="14100"/>
          <ac:spMkLst>
            <pc:docMk/>
            <pc:sldMk cId="1910106982" sldId="268"/>
            <ac:spMk id="7" creationId="{DDC875FA-7BFA-1B14-B1F9-575D6D4ECD3D}"/>
          </ac:spMkLst>
        </pc:spChg>
        <pc:spChg chg="mod">
          <ac:chgData name="Marion Sudvarg" userId="2bb9b31b-5f3c-4f72-8e1f-41eb276ee9c6" providerId="ADAL" clId="{D10D8605-B7F8-4511-8A7E-A7E3B657287E}" dt="2023-04-02T08:46:44.255" v="18772" actId="1038"/>
          <ac:spMkLst>
            <pc:docMk/>
            <pc:sldMk cId="1910106982" sldId="268"/>
            <ac:spMk id="8" creationId="{65CFA3F2-EF46-E2A5-3255-91147E9AE4C8}"/>
          </ac:spMkLst>
        </pc:spChg>
        <pc:spChg chg="add mod ord">
          <ac:chgData name="Marion Sudvarg" userId="2bb9b31b-5f3c-4f72-8e1f-41eb276ee9c6" providerId="ADAL" clId="{D10D8605-B7F8-4511-8A7E-A7E3B657287E}" dt="2023-03-30T21:54:01.048" v="5784" actId="167"/>
          <ac:spMkLst>
            <pc:docMk/>
            <pc:sldMk cId="1910106982" sldId="268"/>
            <ac:spMk id="11" creationId="{9CF5D7A6-081C-870D-D085-29F41026CE44}"/>
          </ac:spMkLst>
        </pc:spChg>
        <pc:picChg chg="del">
          <ac:chgData name="Marion Sudvarg" userId="2bb9b31b-5f3c-4f72-8e1f-41eb276ee9c6" providerId="ADAL" clId="{D10D8605-B7F8-4511-8A7E-A7E3B657287E}" dt="2023-03-30T21:54:02.782" v="5785" actId="478"/>
          <ac:picMkLst>
            <pc:docMk/>
            <pc:sldMk cId="1910106982" sldId="268"/>
            <ac:picMk id="6" creationId="{4E4FA47E-45E9-B613-F4CD-054DFA4E8726}"/>
          </ac:picMkLst>
        </pc:picChg>
        <pc:picChg chg="add mod ord">
          <ac:chgData name="Marion Sudvarg" userId="2bb9b31b-5f3c-4f72-8e1f-41eb276ee9c6" providerId="ADAL" clId="{D10D8605-B7F8-4511-8A7E-A7E3B657287E}" dt="2023-03-30T21:54:01.048" v="5784" actId="167"/>
          <ac:picMkLst>
            <pc:docMk/>
            <pc:sldMk cId="1910106982" sldId="268"/>
            <ac:picMk id="9" creationId="{9015FEB5-3EFE-1037-1E4D-8519A89C486D}"/>
          </ac:picMkLst>
        </pc:picChg>
        <pc:cxnChg chg="add mod ord">
          <ac:chgData name="Marion Sudvarg" userId="2bb9b31b-5f3c-4f72-8e1f-41eb276ee9c6" providerId="ADAL" clId="{D10D8605-B7F8-4511-8A7E-A7E3B657287E}" dt="2023-03-30T21:54:01.048" v="5784" actId="167"/>
          <ac:cxnSpMkLst>
            <pc:docMk/>
            <pc:sldMk cId="1910106982" sldId="268"/>
            <ac:cxnSpMk id="10" creationId="{66D1269A-AF7F-5EF3-67F5-1DD8D598F3DB}"/>
          </ac:cxnSpMkLst>
        </pc:cxnChg>
      </pc:sldChg>
      <pc:sldChg chg="modSp add mod">
        <pc:chgData name="Marion Sudvarg" userId="2bb9b31b-5f3c-4f72-8e1f-41eb276ee9c6" providerId="ADAL" clId="{D10D8605-B7F8-4511-8A7E-A7E3B657287E}" dt="2023-04-01T07:20:35.599" v="9453" actId="20577"/>
        <pc:sldMkLst>
          <pc:docMk/>
          <pc:sldMk cId="3599829615" sldId="269"/>
        </pc:sldMkLst>
        <pc:spChg chg="mod">
          <ac:chgData name="Marion Sudvarg" userId="2bb9b31b-5f3c-4f72-8e1f-41eb276ee9c6" providerId="ADAL" clId="{D10D8605-B7F8-4511-8A7E-A7E3B657287E}" dt="2023-04-01T07:20:35.599" v="9453" actId="20577"/>
          <ac:spMkLst>
            <pc:docMk/>
            <pc:sldMk cId="3599829615" sldId="269"/>
            <ac:spMk id="2" creationId="{F767B624-4A07-CB88-5C7E-197028797D38}"/>
          </ac:spMkLst>
        </pc:spChg>
      </pc:sldChg>
      <pc:sldChg chg="modSp new del mod">
        <pc:chgData name="Marion Sudvarg" userId="2bb9b31b-5f3c-4f72-8e1f-41eb276ee9c6" providerId="ADAL" clId="{D10D8605-B7F8-4511-8A7E-A7E3B657287E}" dt="2023-03-30T21:56:30.704" v="5859" actId="47"/>
        <pc:sldMkLst>
          <pc:docMk/>
          <pc:sldMk cId="143313911" sldId="270"/>
        </pc:sldMkLst>
        <pc:spChg chg="mod">
          <ac:chgData name="Marion Sudvarg" userId="2bb9b31b-5f3c-4f72-8e1f-41eb276ee9c6" providerId="ADAL" clId="{D10D8605-B7F8-4511-8A7E-A7E3B657287E}" dt="2023-03-30T21:56:23.538" v="5858" actId="20577"/>
          <ac:spMkLst>
            <pc:docMk/>
            <pc:sldMk cId="143313911" sldId="270"/>
            <ac:spMk id="2" creationId="{4C67D104-A454-CCE0-33D0-ABC6AC7AFA06}"/>
          </ac:spMkLst>
        </pc:spChg>
      </pc:sldChg>
      <pc:sldChg chg="new del">
        <pc:chgData name="Marion Sudvarg" userId="2bb9b31b-5f3c-4f72-8e1f-41eb276ee9c6" providerId="ADAL" clId="{D10D8605-B7F8-4511-8A7E-A7E3B657287E}" dt="2023-03-30T21:56:12.867" v="5845" actId="47"/>
        <pc:sldMkLst>
          <pc:docMk/>
          <pc:sldMk cId="1886215247" sldId="270"/>
        </pc:sldMkLst>
      </pc:sldChg>
      <pc:sldChg chg="addSp delSp modSp new mod modClrScheme modAnim chgLayout">
        <pc:chgData name="Marion Sudvarg" userId="2bb9b31b-5f3c-4f72-8e1f-41eb276ee9c6" providerId="ADAL" clId="{D10D8605-B7F8-4511-8A7E-A7E3B657287E}" dt="2023-04-02T12:51:54.629" v="20709"/>
        <pc:sldMkLst>
          <pc:docMk/>
          <pc:sldMk cId="2597407758" sldId="270"/>
        </pc:sldMkLst>
        <pc:spChg chg="del 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2" creationId="{F31BF8B0-2D03-80BC-3013-72D699AD1BB3}"/>
          </ac:spMkLst>
        </pc:spChg>
        <pc:spChg chg="del 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3" creationId="{BC999FBA-76F0-3245-6C80-7B7349C4CF22}"/>
          </ac:spMkLst>
        </pc:spChg>
        <pc:spChg chg="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4" creationId="{95A93165-BC63-C01F-D5F0-BA8D95280E1A}"/>
          </ac:spMkLst>
        </pc:spChg>
        <pc:spChg chg="mod ord">
          <ac:chgData name="Marion Sudvarg" userId="2bb9b31b-5f3c-4f72-8e1f-41eb276ee9c6" providerId="ADAL" clId="{D10D8605-B7F8-4511-8A7E-A7E3B657287E}" dt="2023-03-30T22:13:44.795" v="5950" actId="700"/>
          <ac:spMkLst>
            <pc:docMk/>
            <pc:sldMk cId="2597407758" sldId="270"/>
            <ac:spMk id="5" creationId="{DDCEA57E-F067-16F4-9708-57AE036A2CB9}"/>
          </ac:spMkLst>
        </pc:spChg>
        <pc:spChg chg="add mod ord">
          <ac:chgData name="Marion Sudvarg" userId="2bb9b31b-5f3c-4f72-8e1f-41eb276ee9c6" providerId="ADAL" clId="{D10D8605-B7F8-4511-8A7E-A7E3B657287E}" dt="2023-03-30T22:15:47.164" v="6057" actId="1076"/>
          <ac:spMkLst>
            <pc:docMk/>
            <pc:sldMk cId="2597407758" sldId="270"/>
            <ac:spMk id="6" creationId="{26048D2F-E10F-963B-A9CC-05133F80C43E}"/>
          </ac:spMkLst>
        </pc:spChg>
        <pc:spChg chg="add del mod ord">
          <ac:chgData name="Marion Sudvarg" userId="2bb9b31b-5f3c-4f72-8e1f-41eb276ee9c6" providerId="ADAL" clId="{D10D8605-B7F8-4511-8A7E-A7E3B657287E}" dt="2023-03-30T22:15:20.270" v="6053" actId="478"/>
          <ac:spMkLst>
            <pc:docMk/>
            <pc:sldMk cId="2597407758" sldId="270"/>
            <ac:spMk id="7" creationId="{18D79993-BA2F-F221-2435-1215A9043061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1" creationId="{82E1E5A9-2F06-CC70-0AA1-39BD10BC4E6C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14" creationId="{8A24B100-387A-8158-A3D7-EB3B5420EFE9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15" creationId="{4B9B3BC4-24B5-211A-209D-B0DD89A24F73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8" creationId="{D83491FD-FB73-8C9D-80A1-BFC58514EDA9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19" creationId="{C2C84CA1-91EA-8B0E-E876-C8B12799814A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21" creationId="{44911202-0C05-E62D-7649-31AA569631B5}"/>
          </ac:spMkLst>
        </pc:spChg>
        <pc:spChg chg="mod">
          <ac:chgData name="Marion Sudvarg" userId="2bb9b31b-5f3c-4f72-8e1f-41eb276ee9c6" providerId="ADAL" clId="{D10D8605-B7F8-4511-8A7E-A7E3B657287E}" dt="2023-03-30T22:15:12.185" v="6049"/>
          <ac:spMkLst>
            <pc:docMk/>
            <pc:sldMk cId="2597407758" sldId="270"/>
            <ac:spMk id="22" creationId="{8BE31FDF-D2DE-5DEF-0D71-91413F346985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26" creationId="{C8CFC616-C85F-4DDC-A7E8-A5AC75B2AF8A}"/>
          </ac:spMkLst>
        </pc:spChg>
        <pc:spChg chg="add del mod">
          <ac:chgData name="Marion Sudvarg" userId="2bb9b31b-5f3c-4f72-8e1f-41eb276ee9c6" providerId="ADAL" clId="{D10D8605-B7F8-4511-8A7E-A7E3B657287E}" dt="2023-03-30T22:15:16.171" v="6050"/>
          <ac:spMkLst>
            <pc:docMk/>
            <pc:sldMk cId="2597407758" sldId="270"/>
            <ac:spMk id="27" creationId="{5647F6FC-3CB9-F70E-9666-F1C9AD28ABB6}"/>
          </ac:spMkLst>
        </pc:spChg>
        <pc:spChg chg="add mod">
          <ac:chgData name="Marion Sudvarg" userId="2bb9b31b-5f3c-4f72-8e1f-41eb276ee9c6" providerId="ADAL" clId="{D10D8605-B7F8-4511-8A7E-A7E3B657287E}" dt="2023-04-02T12:51:39.201" v="20708" actId="20577"/>
          <ac:spMkLst>
            <pc:docMk/>
            <pc:sldMk cId="2597407758" sldId="270"/>
            <ac:spMk id="31" creationId="{A5257C9A-2852-3AAA-42CB-A05A737ACD7E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4" creationId="{3EF19F41-733B-33F9-E831-57CD11560DC2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5" creationId="{3CC9AB1F-CF85-0D3F-E06C-635A9FC22214}"/>
          </ac:spMkLst>
        </pc:spChg>
        <pc:spChg chg="add 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8" creationId="{9296F1A4-5DC8-8D05-703D-1C11E267B9EB}"/>
          </ac:spMkLst>
        </pc:spChg>
        <pc:spChg chg="add 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39" creationId="{F48CE9E7-7BBF-2AB8-7BE6-6F414718A845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41" creationId="{77F68182-3B65-79B0-38ED-AFFFD0832B65}"/>
          </ac:spMkLst>
        </pc:spChg>
        <pc:spChg chg="mod">
          <ac:chgData name="Marion Sudvarg" userId="2bb9b31b-5f3c-4f72-8e1f-41eb276ee9c6" providerId="ADAL" clId="{D10D8605-B7F8-4511-8A7E-A7E3B657287E}" dt="2023-04-02T12:50:41.566" v="20615" actId="1038"/>
          <ac:spMkLst>
            <pc:docMk/>
            <pc:sldMk cId="2597407758" sldId="270"/>
            <ac:spMk id="42" creationId="{71A1D298-956E-3A3D-8AC3-86CB73C2BDD8}"/>
          </ac:spMkLst>
        </pc:spChg>
        <pc:spChg chg="add del mod">
          <ac:chgData name="Marion Sudvarg" userId="2bb9b31b-5f3c-4f72-8e1f-41eb276ee9c6" providerId="ADAL" clId="{D10D8605-B7F8-4511-8A7E-A7E3B657287E}" dt="2023-03-30T22:15:30.034" v="6056" actId="478"/>
          <ac:spMkLst>
            <pc:docMk/>
            <pc:sldMk cId="2597407758" sldId="270"/>
            <ac:spMk id="46" creationId="{0DDEFE11-14CD-7045-7759-BD8837C8B2FD}"/>
          </ac:spMkLst>
        </pc:spChg>
        <pc:spChg chg="add mod">
          <ac:chgData name="Marion Sudvarg" userId="2bb9b31b-5f3c-4f72-8e1f-41eb276ee9c6" providerId="ADAL" clId="{D10D8605-B7F8-4511-8A7E-A7E3B657287E}" dt="2023-03-30T22:15:26.917" v="6055" actId="1076"/>
          <ac:spMkLst>
            <pc:docMk/>
            <pc:sldMk cId="2597407758" sldId="270"/>
            <ac:spMk id="47" creationId="{7022656E-BA52-42B9-A191-EB63B724B3D4}"/>
          </ac:spMkLst>
        </pc:spChg>
        <pc:grpChg chg="add del mod">
          <ac:chgData name="Marion Sudvarg" userId="2bb9b31b-5f3c-4f72-8e1f-41eb276ee9c6" providerId="ADAL" clId="{D10D8605-B7F8-4511-8A7E-A7E3B657287E}" dt="2023-03-30T22:15:16.171" v="6050"/>
          <ac:grpSpMkLst>
            <pc:docMk/>
            <pc:sldMk cId="2597407758" sldId="270"/>
            <ac:grpSpMk id="13" creationId="{DED7CE67-4035-2C52-758E-C9E020F82330}"/>
          </ac:grpSpMkLst>
        </pc:grpChg>
        <pc:grpChg chg="add del mod">
          <ac:chgData name="Marion Sudvarg" userId="2bb9b31b-5f3c-4f72-8e1f-41eb276ee9c6" providerId="ADAL" clId="{D10D8605-B7F8-4511-8A7E-A7E3B657287E}" dt="2023-03-30T22:15:16.171" v="6050"/>
          <ac:grpSpMkLst>
            <pc:docMk/>
            <pc:sldMk cId="2597407758" sldId="270"/>
            <ac:grpSpMk id="20" creationId="{5C882AE2-8BDE-A0A7-901E-7A6A7E9B0018}"/>
          </ac:grpSpMkLst>
        </pc:grpChg>
        <pc:grpChg chg="add mod">
          <ac:chgData name="Marion Sudvarg" userId="2bb9b31b-5f3c-4f72-8e1f-41eb276ee9c6" providerId="ADAL" clId="{D10D8605-B7F8-4511-8A7E-A7E3B657287E}" dt="2023-04-02T12:50:41.566" v="20615" actId="1038"/>
          <ac:grpSpMkLst>
            <pc:docMk/>
            <pc:sldMk cId="2597407758" sldId="270"/>
            <ac:grpSpMk id="33" creationId="{5D214715-8F10-B684-BCD9-A5BDDDC55861}"/>
          </ac:grpSpMkLst>
        </pc:grpChg>
        <pc:grpChg chg="add mod">
          <ac:chgData name="Marion Sudvarg" userId="2bb9b31b-5f3c-4f72-8e1f-41eb276ee9c6" providerId="ADAL" clId="{D10D8605-B7F8-4511-8A7E-A7E3B657287E}" dt="2023-04-02T12:50:41.566" v="20615" actId="1038"/>
          <ac:grpSpMkLst>
            <pc:docMk/>
            <pc:sldMk cId="2597407758" sldId="270"/>
            <ac:grpSpMk id="40" creationId="{E8DAAAFA-D9D2-35CA-FFDC-E30B9FD13995}"/>
          </ac:grpSpMkLst>
        </pc:grp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9" creationId="{F8CD1C8D-93DE-B75E-A783-B0CF4C115447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0" creationId="{F2C45D3D-9457-B823-4F51-524D0416E98E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2" creationId="{84CDC883-3EE0-8AF8-9D82-736CAC1870DE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17" creationId="{698467C6-4773-6856-2525-25457CA0666B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24" creationId="{F12AE6FC-2490-112F-7A0B-C016BC36812A}"/>
          </ac:picMkLst>
        </pc:picChg>
        <pc:picChg chg="add del mod">
          <ac:chgData name="Marion Sudvarg" userId="2bb9b31b-5f3c-4f72-8e1f-41eb276ee9c6" providerId="ADAL" clId="{D10D8605-B7F8-4511-8A7E-A7E3B657287E}" dt="2023-03-30T22:15:16.171" v="6050"/>
          <ac:picMkLst>
            <pc:docMk/>
            <pc:sldMk cId="2597407758" sldId="270"/>
            <ac:picMk id="25" creationId="{B3CD2037-DBA3-0598-A1D4-E3A7EEC33AE1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29" creationId="{56347615-8664-BFD4-5F89-E406702858CD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0" creationId="{41872A29-CE46-FED9-D8BA-C2443F5698AE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2" creationId="{0BB8F5D4-F81E-BB76-10D5-80A8B69026B9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37" creationId="{413FFD49-C411-9C42-9EE1-92C5521D46FE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44" creationId="{F74AFBF1-61B3-A973-DC0F-66FC785D3528}"/>
          </ac:picMkLst>
        </pc:picChg>
        <pc:picChg chg="add mod">
          <ac:chgData name="Marion Sudvarg" userId="2bb9b31b-5f3c-4f72-8e1f-41eb276ee9c6" providerId="ADAL" clId="{D10D8605-B7F8-4511-8A7E-A7E3B657287E}" dt="2023-04-02T12:50:41.566" v="20615" actId="1038"/>
          <ac:picMkLst>
            <pc:docMk/>
            <pc:sldMk cId="2597407758" sldId="270"/>
            <ac:picMk id="45" creationId="{B1A957E1-57DA-03C8-4F6C-9F56E5248F4C}"/>
          </ac:picMkLst>
        </pc:pic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8" creationId="{244DBC62-7B9A-DEDA-9B15-A4EC2DBFD418}"/>
          </ac:cxnSpMkLst>
        </pc:cxn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16" creationId="{1046E7D1-91E0-A9B1-6AC8-279CA07066FC}"/>
          </ac:cxnSpMkLst>
        </pc:cxnChg>
        <pc:cxnChg chg="add del mod">
          <ac:chgData name="Marion Sudvarg" userId="2bb9b31b-5f3c-4f72-8e1f-41eb276ee9c6" providerId="ADAL" clId="{D10D8605-B7F8-4511-8A7E-A7E3B657287E}" dt="2023-03-30T22:15:16.171" v="6050"/>
          <ac:cxnSpMkLst>
            <pc:docMk/>
            <pc:sldMk cId="2597407758" sldId="270"/>
            <ac:cxnSpMk id="23" creationId="{2E841995-64A6-8256-2D9F-158308F0796D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28" creationId="{99803095-4796-126B-A8E9-6C8E1963CAC8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36" creationId="{CE5559E9-4AA3-0E73-3E1F-7733EC59D5AC}"/>
          </ac:cxnSpMkLst>
        </pc:cxnChg>
        <pc:cxnChg chg="add mod">
          <ac:chgData name="Marion Sudvarg" userId="2bb9b31b-5f3c-4f72-8e1f-41eb276ee9c6" providerId="ADAL" clId="{D10D8605-B7F8-4511-8A7E-A7E3B657287E}" dt="2023-04-02T12:50:41.566" v="20615" actId="1038"/>
          <ac:cxnSpMkLst>
            <pc:docMk/>
            <pc:sldMk cId="2597407758" sldId="270"/>
            <ac:cxnSpMk id="43" creationId="{6536A141-5613-BB12-F390-D0D9C303ECF1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082135776" sldId="270"/>
        </pc:sldMkLst>
      </pc:sldChg>
      <pc:sldChg chg="modSp new mod modAnim">
        <pc:chgData name="Marion Sudvarg" userId="2bb9b31b-5f3c-4f72-8e1f-41eb276ee9c6" providerId="ADAL" clId="{D10D8605-B7F8-4511-8A7E-A7E3B657287E}" dt="2023-04-01T08:42:15.955" v="11529" actId="20577"/>
        <pc:sldMkLst>
          <pc:docMk/>
          <pc:sldMk cId="21766649" sldId="271"/>
        </pc:sldMkLst>
        <pc:spChg chg="mod">
          <ac:chgData name="Marion Sudvarg" userId="2bb9b31b-5f3c-4f72-8e1f-41eb276ee9c6" providerId="ADAL" clId="{D10D8605-B7F8-4511-8A7E-A7E3B657287E}" dt="2023-03-31T09:02:16.938" v="7434" actId="1076"/>
          <ac:spMkLst>
            <pc:docMk/>
            <pc:sldMk cId="21766649" sldId="271"/>
            <ac:spMk id="2" creationId="{3D5122D2-5A22-CAE5-BDE9-DB756D135AC2}"/>
          </ac:spMkLst>
        </pc:spChg>
        <pc:spChg chg="mod">
          <ac:chgData name="Marion Sudvarg" userId="2bb9b31b-5f3c-4f72-8e1f-41eb276ee9c6" providerId="ADAL" clId="{D10D8605-B7F8-4511-8A7E-A7E3B657287E}" dt="2023-04-01T08:42:15.955" v="11529" actId="20577"/>
          <ac:spMkLst>
            <pc:docMk/>
            <pc:sldMk cId="21766649" sldId="271"/>
            <ac:spMk id="3" creationId="{ABCAE507-B585-F21D-5D38-C29AD1698399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075245899" sldId="271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876395593" sldId="272"/>
        </pc:sldMkLst>
      </pc:sldChg>
      <pc:sldChg chg="addSp delSp modSp new mod modAnim">
        <pc:chgData name="Marion Sudvarg" userId="2bb9b31b-5f3c-4f72-8e1f-41eb276ee9c6" providerId="ADAL" clId="{D10D8605-B7F8-4511-8A7E-A7E3B657287E}" dt="2023-04-01T06:47:55.651" v="8615" actId="20577"/>
        <pc:sldMkLst>
          <pc:docMk/>
          <pc:sldMk cId="2871070348" sldId="272"/>
        </pc:sldMkLst>
        <pc:spChg chg="mod">
          <ac:chgData name="Marion Sudvarg" userId="2bb9b31b-5f3c-4f72-8e1f-41eb276ee9c6" providerId="ADAL" clId="{D10D8605-B7F8-4511-8A7E-A7E3B657287E}" dt="2023-03-31T09:13:57.340" v="8211" actId="20577"/>
          <ac:spMkLst>
            <pc:docMk/>
            <pc:sldMk cId="2871070348" sldId="272"/>
            <ac:spMk id="2" creationId="{28F862D7-E6A0-1C08-04D7-FB25E191189F}"/>
          </ac:spMkLst>
        </pc:spChg>
        <pc:spChg chg="mod">
          <ac:chgData name="Marion Sudvarg" userId="2bb9b31b-5f3c-4f72-8e1f-41eb276ee9c6" providerId="ADAL" clId="{D10D8605-B7F8-4511-8A7E-A7E3B657287E}" dt="2023-04-01T06:47:55.651" v="8615" actId="20577"/>
          <ac:spMkLst>
            <pc:docMk/>
            <pc:sldMk cId="2871070348" sldId="272"/>
            <ac:spMk id="3" creationId="{E9FF157A-0CBE-417C-4170-CD7026317DE1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7" creationId="{2354AFCB-7A99-C9FA-2F04-C489C78218BC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8" creationId="{4713DA2C-E0C2-C53C-3AB7-4662B8FEFBB4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9" creationId="{B16E763A-4054-08E2-70FD-CB3BA576E1FC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0" creationId="{6D0D6AA7-801A-77DC-5416-4D4536302FEF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1" creationId="{94A3A114-D3C7-5845-6734-A1CEB35F9B97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2" creationId="{B341FD1B-DB5F-0085-2EE6-559BB1B4FBC7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13" creationId="{CAEE8CCB-C1CC-A442-A8E6-2B27368A422D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0" creationId="{49B247BB-AB50-2777-FE4A-53560060BC53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1" creationId="{2916C864-F48D-FA47-F432-7DDC40010BF6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2" creationId="{39DA797C-ABC6-9152-E860-D193F38B0D74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3" creationId="{6E2A5598-2B5A-16AA-6D4A-68CE910A002D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29" creationId="{84C684FD-D4E4-96A3-7121-0072AF299EF2}"/>
          </ac:spMkLst>
        </pc:spChg>
        <pc:spChg chg="mod">
          <ac:chgData name="Marion Sudvarg" userId="2bb9b31b-5f3c-4f72-8e1f-41eb276ee9c6" providerId="ADAL" clId="{D10D8605-B7F8-4511-8A7E-A7E3B657287E}" dt="2023-03-31T09:14:27.305" v="8215"/>
          <ac:spMkLst>
            <pc:docMk/>
            <pc:sldMk cId="2871070348" sldId="272"/>
            <ac:spMk id="32" creationId="{F334079E-C208-5672-F949-6AEE2A89C409}"/>
          </ac:spMkLst>
        </pc:spChg>
        <pc:spChg chg="add del mod">
          <ac:chgData name="Marion Sudvarg" userId="2bb9b31b-5f3c-4f72-8e1f-41eb276ee9c6" providerId="ADAL" clId="{D10D8605-B7F8-4511-8A7E-A7E3B657287E}" dt="2023-03-31T09:14:48.837" v="8217" actId="478"/>
          <ac:spMkLst>
            <pc:docMk/>
            <pc:sldMk cId="2871070348" sldId="272"/>
            <ac:spMk id="36" creationId="{F158ED8A-D0F4-D6EF-DEE3-7FCCBF4EB41F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38" creationId="{22BDF16E-6B31-8E99-DF87-D3DF77F7861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39" creationId="{E14B4A42-4992-4BA0-17A1-8BB32F944191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0" creationId="{03EE0496-888C-9DE3-0CF8-E44BB40884F7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1" creationId="{80D8310F-FCCB-896A-2689-44F3418C0952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2" creationId="{F1ED264A-EE5B-5928-63DA-61E06C051B1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3" creationId="{27F546F3-1176-7EE3-157C-911CF7009F7A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44" creationId="{E8B0C229-DE84-E267-3713-68B79403E716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1" creationId="{1C5AC16E-3C90-7FBE-D9BA-79FF66C8654F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2" creationId="{ED738B1B-4359-0385-15B6-CFFB9B127AE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3" creationId="{5F5BB789-0A65-19F6-5809-CAF5F434D9D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54" creationId="{CB58DAC6-74C0-EBAF-E544-86EE2431BC07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0" creationId="{0DEEB16E-CE40-0756-1C19-70D17B29D97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3" creationId="{EBD31AAC-56D0-6225-7772-DC3C089B9681}"/>
          </ac:spMkLst>
        </pc:spChg>
        <pc:spChg chg="add del mod">
          <ac:chgData name="Marion Sudvarg" userId="2bb9b31b-5f3c-4f72-8e1f-41eb276ee9c6" providerId="ADAL" clId="{D10D8605-B7F8-4511-8A7E-A7E3B657287E}" dt="2023-03-31T09:14:57.995" v="8221" actId="478"/>
          <ac:spMkLst>
            <pc:docMk/>
            <pc:sldMk cId="2871070348" sldId="272"/>
            <ac:spMk id="67" creationId="{F5A7C96E-A3E6-7D4B-3A5F-5DAE7F2076E0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69" creationId="{3001FD0D-77C2-F466-850A-C4571247ABF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0" creationId="{03FD2EAE-9950-8408-88CE-55CB2AB32A91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1" creationId="{C34D540C-0F27-6601-1276-F955E1B2BF0C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2" creationId="{83799660-BD04-CCC9-50AA-8D88216769ED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3" creationId="{5A92EDCE-0BB7-5CAF-189E-7A3682CECAD9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4" creationId="{765A024A-F763-3DA6-1EC6-6E82F5165BA5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5" creationId="{809D84A2-F34C-70E8-3734-65A795F535A6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6" creationId="{17A574BB-485C-0646-9944-98F749752683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7" creationId="{B870E9EF-788B-FB24-C91C-35A81896DEE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8" creationId="{E08808B8-0288-1D35-2EC0-BC28D0986928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79" creationId="{50075A9C-29DB-DCAE-4DFE-A8081791B8FB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80" creationId="{3C8AEE4B-76BE-C888-984D-A1E88C5B1A99}"/>
          </ac:spMkLst>
        </pc:spChg>
        <pc:spChg chg="mod">
          <ac:chgData name="Marion Sudvarg" userId="2bb9b31b-5f3c-4f72-8e1f-41eb276ee9c6" providerId="ADAL" clId="{D10D8605-B7F8-4511-8A7E-A7E3B657287E}" dt="2023-03-31T09:14:49.191" v="8218"/>
          <ac:spMkLst>
            <pc:docMk/>
            <pc:sldMk cId="2871070348" sldId="272"/>
            <ac:spMk id="81" creationId="{3538A588-295A-1B89-6F41-5290EF404BC8}"/>
          </ac:spMkLst>
        </pc:spChg>
        <pc:spChg chg="add mod">
          <ac:chgData name="Marion Sudvarg" userId="2bb9b31b-5f3c-4f72-8e1f-41eb276ee9c6" providerId="ADAL" clId="{D10D8605-B7F8-4511-8A7E-A7E3B657287E}" dt="2023-03-31T19:40:23.329" v="8540" actId="1076"/>
          <ac:spMkLst>
            <pc:docMk/>
            <pc:sldMk cId="2871070348" sldId="272"/>
            <ac:spMk id="82" creationId="{8D75D1A9-A57D-8293-8499-637C8AB00314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3" creationId="{62A9A72B-EA79-8DC4-3D80-AE05742B031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4" creationId="{C92D7F6C-8279-9857-AA09-B93100C7D6D2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5" creationId="{54905827-0981-1BE4-F2A6-2D3E9558720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6" creationId="{F7381F6D-D2A8-C7A9-6CE2-32E084834254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7" creationId="{9170E56E-3A0F-6CB5-9CC6-D0920603642A}"/>
          </ac:spMkLst>
        </pc:spChg>
        <pc:spChg chg="add mod">
          <ac:chgData name="Marion Sudvarg" userId="2bb9b31b-5f3c-4f72-8e1f-41eb276ee9c6" providerId="ADAL" clId="{D10D8605-B7F8-4511-8A7E-A7E3B657287E}" dt="2023-03-31T19:37:01.623" v="8521" actId="403"/>
          <ac:spMkLst>
            <pc:docMk/>
            <pc:sldMk cId="2871070348" sldId="272"/>
            <ac:spMk id="88" creationId="{6A93D6F6-F178-4984-DC31-B90670F2CFC9}"/>
          </ac:spMkLst>
        </pc:spChg>
        <pc:spChg chg="add mod">
          <ac:chgData name="Marion Sudvarg" userId="2bb9b31b-5f3c-4f72-8e1f-41eb276ee9c6" providerId="ADAL" clId="{D10D8605-B7F8-4511-8A7E-A7E3B657287E}" dt="2023-03-31T19:40:26.571" v="8541" actId="1076"/>
          <ac:spMkLst>
            <pc:docMk/>
            <pc:sldMk cId="2871070348" sldId="272"/>
            <ac:spMk id="89" creationId="{B9176769-39A8-5808-8243-E789EF0EE258}"/>
          </ac:spMkLst>
        </pc:spChg>
        <pc:spChg chg="add mod">
          <ac:chgData name="Marion Sudvarg" userId="2bb9b31b-5f3c-4f72-8e1f-41eb276ee9c6" providerId="ADAL" clId="{D10D8605-B7F8-4511-8A7E-A7E3B657287E}" dt="2023-03-31T19:40:48.721" v="8550" actId="1076"/>
          <ac:spMkLst>
            <pc:docMk/>
            <pc:sldMk cId="2871070348" sldId="272"/>
            <ac:spMk id="90" creationId="{3EB0CA1F-E58C-9864-1A60-A1CE5B6C1207}"/>
          </ac:spMkLst>
        </pc:spChg>
        <pc:spChg chg="add mod">
          <ac:chgData name="Marion Sudvarg" userId="2bb9b31b-5f3c-4f72-8e1f-41eb276ee9c6" providerId="ADAL" clId="{D10D8605-B7F8-4511-8A7E-A7E3B657287E}" dt="2023-03-31T19:40:58.300" v="8553" actId="1076"/>
          <ac:spMkLst>
            <pc:docMk/>
            <pc:sldMk cId="2871070348" sldId="272"/>
            <ac:spMk id="91" creationId="{E6ECEF21-7A32-CC50-D216-EEA06A99011E}"/>
          </ac:spMkLst>
        </pc:spChg>
        <pc:spChg chg="add mod">
          <ac:chgData name="Marion Sudvarg" userId="2bb9b31b-5f3c-4f72-8e1f-41eb276ee9c6" providerId="ADAL" clId="{D10D8605-B7F8-4511-8A7E-A7E3B657287E}" dt="2023-03-31T19:41:06.704" v="8556" actId="1076"/>
          <ac:spMkLst>
            <pc:docMk/>
            <pc:sldMk cId="2871070348" sldId="272"/>
            <ac:spMk id="92" creationId="{29BE52B7-474E-772F-4365-EA035E5AC676}"/>
          </ac:spMkLst>
        </pc:spChg>
        <pc:spChg chg="add mod">
          <ac:chgData name="Marion Sudvarg" userId="2bb9b31b-5f3c-4f72-8e1f-41eb276ee9c6" providerId="ADAL" clId="{D10D8605-B7F8-4511-8A7E-A7E3B657287E}" dt="2023-03-31T19:41:21.194" v="8561" actId="1076"/>
          <ac:spMkLst>
            <pc:docMk/>
            <pc:sldMk cId="2871070348" sldId="272"/>
            <ac:spMk id="93" creationId="{6CE6BD74-50DC-CCA8-D3D7-CE4342CE5BF6}"/>
          </ac:spMkLst>
        </pc:spChg>
        <pc:spChg chg="add mod">
          <ac:chgData name="Marion Sudvarg" userId="2bb9b31b-5f3c-4f72-8e1f-41eb276ee9c6" providerId="ADAL" clId="{D10D8605-B7F8-4511-8A7E-A7E3B657287E}" dt="2023-03-31T19:41:19.412" v="8560" actId="1076"/>
          <ac:spMkLst>
            <pc:docMk/>
            <pc:sldMk cId="2871070348" sldId="272"/>
            <ac:spMk id="94" creationId="{2DBAE022-AAF1-2EB8-9CF2-D2F719CD5DEF}"/>
          </ac:spMkLst>
        </pc:spChg>
        <pc:spChg chg="add mod">
          <ac:chgData name="Marion Sudvarg" userId="2bb9b31b-5f3c-4f72-8e1f-41eb276ee9c6" providerId="ADAL" clId="{D10D8605-B7F8-4511-8A7E-A7E3B657287E}" dt="2023-03-31T19:45:40.363" v="8577" actId="1076"/>
          <ac:spMkLst>
            <pc:docMk/>
            <pc:sldMk cId="2871070348" sldId="272"/>
            <ac:spMk id="164" creationId="{408F4BB7-4497-E7DA-D9AB-9199F20A5957}"/>
          </ac:spMkLst>
        </pc:spChg>
        <pc:grpChg chg="add del mod">
          <ac:chgData name="Marion Sudvarg" userId="2bb9b31b-5f3c-4f72-8e1f-41eb276ee9c6" providerId="ADAL" clId="{D10D8605-B7F8-4511-8A7E-A7E3B657287E}" dt="2023-03-31T09:14:46.486" v="8216" actId="478"/>
          <ac:grpSpMkLst>
            <pc:docMk/>
            <pc:sldMk cId="2871070348" sldId="272"/>
            <ac:grpSpMk id="6" creationId="{0CA7BADE-72C6-49A0-1746-62512B323CB3}"/>
          </ac:grpSpMkLst>
        </pc:grpChg>
        <pc:grpChg chg="add del mod">
          <ac:chgData name="Marion Sudvarg" userId="2bb9b31b-5f3c-4f72-8e1f-41eb276ee9c6" providerId="ADAL" clId="{D10D8605-B7F8-4511-8A7E-A7E3B657287E}" dt="2023-03-31T09:14:55.790" v="8220" actId="478"/>
          <ac:grpSpMkLst>
            <pc:docMk/>
            <pc:sldMk cId="2871070348" sldId="272"/>
            <ac:grpSpMk id="37" creationId="{894885C3-F48D-DF78-4A3D-AB899CB11BB0}"/>
          </ac:grpSpMkLst>
        </pc:grpChg>
        <pc:grpChg chg="add del mod">
          <ac:chgData name="Marion Sudvarg" userId="2bb9b31b-5f3c-4f72-8e1f-41eb276ee9c6" providerId="ADAL" clId="{D10D8605-B7F8-4511-8A7E-A7E3B657287E}" dt="2023-03-31T09:14:54.349" v="8219" actId="478"/>
          <ac:grpSpMkLst>
            <pc:docMk/>
            <pc:sldMk cId="2871070348" sldId="272"/>
            <ac:grpSpMk id="68" creationId="{A75AD400-CD0C-6EB9-B554-9980B6E961F9}"/>
          </ac:grpSpMkLst>
        </pc:grp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4" creationId="{20FE963E-EACA-0945-F0B3-8E9860783276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5" creationId="{0923DC9C-15F5-5681-CA64-08B58C2BADD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6" creationId="{CA5B6A72-E4FC-9E71-85A3-B3314CD66C5B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7" creationId="{853DE3CD-B6D1-3460-8AB1-A49C346FDB2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8" creationId="{21EC2EBE-A3E4-40B9-1251-59095560972E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19" creationId="{6CBA2F07-2834-B196-9F57-EB3C04DE4ABD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4" creationId="{A20A1C5F-1D78-B450-0B18-85602A6A1EA3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5" creationId="{23F7E03A-084B-D751-01EC-A76E9A357968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6" creationId="{21BD7BA9-8814-0EF5-F681-58AD02B9D804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7" creationId="{3E5C1DC7-065B-6037-C3E5-4B9494F52452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28" creationId="{DA0E8DE4-1323-36E9-917F-342325498EF6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0" creationId="{2E030D27-C5C2-0317-FEAB-4AF0D1B83270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1" creationId="{75C2336E-A363-7513-801F-E04108D5870A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3" creationId="{41E393F4-2CD1-A382-C575-6BE080F71937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4" creationId="{C0C3538B-710E-0456-1A6F-8286F7A98D90}"/>
          </ac:cxnSpMkLst>
        </pc:cxnChg>
        <pc:cxnChg chg="mod">
          <ac:chgData name="Marion Sudvarg" userId="2bb9b31b-5f3c-4f72-8e1f-41eb276ee9c6" providerId="ADAL" clId="{D10D8605-B7F8-4511-8A7E-A7E3B657287E}" dt="2023-03-31T09:14:46.486" v="8216" actId="478"/>
          <ac:cxnSpMkLst>
            <pc:docMk/>
            <pc:sldMk cId="2871070348" sldId="272"/>
            <ac:cxnSpMk id="35" creationId="{6516DB2E-4033-808E-5705-B32F3676C08A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5" creationId="{D8D497A9-D95F-4B3E-39AC-B968169C738E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6" creationId="{9330B7DE-786A-3A4B-363A-31EFC64830DE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7" creationId="{7F84580F-575F-1B53-C0CC-03DC8F5E1EC2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8" creationId="{CCBDCFDD-C1F7-DC68-B139-B3D615BFE1D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49" creationId="{208D78B3-884F-4141-C7F9-3B066B49FAD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0" creationId="{3AAAF54A-A8A6-A28F-590A-2AD8E1C17AE0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5" creationId="{E6DEF1CB-5550-F3C4-E267-3C8163279B3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6" creationId="{BDBDFD59-DEFE-3420-B54D-38B8EFC50B90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7" creationId="{D307A532-938E-6278-381E-81C29DA36A45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8" creationId="{F4E22E55-42F1-E38A-DE80-5770B5AE01E8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59" creationId="{2A933787-6F78-51E5-F38E-C9F33C13EE4F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1" creationId="{6E1AA54F-74A2-8DEE-6F3C-28B471E36033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2" creationId="{54A126A2-7D41-9556-A1B1-AB9E4B771D17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4" creationId="{C1EBA36E-6FEC-A2B9-E278-EEB773A56B82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5" creationId="{00DAC2A5-4C5D-6F2C-09A8-EC2386799C6C}"/>
          </ac:cxnSpMkLst>
        </pc:cxnChg>
        <pc:cxnChg chg="mod">
          <ac:chgData name="Marion Sudvarg" userId="2bb9b31b-5f3c-4f72-8e1f-41eb276ee9c6" providerId="ADAL" clId="{D10D8605-B7F8-4511-8A7E-A7E3B657287E}" dt="2023-03-31T09:14:55.790" v="8220" actId="478"/>
          <ac:cxnSpMkLst>
            <pc:docMk/>
            <pc:sldMk cId="2871070348" sldId="272"/>
            <ac:cxnSpMk id="66" creationId="{DA2AAC32-9AEC-CEA8-88A2-CC08DB92FA74}"/>
          </ac:cxnSpMkLst>
        </pc:cxnChg>
        <pc:cxnChg chg="add mod">
          <ac:chgData name="Marion Sudvarg" userId="2bb9b31b-5f3c-4f72-8e1f-41eb276ee9c6" providerId="ADAL" clId="{D10D8605-B7F8-4511-8A7E-A7E3B657287E}" dt="2023-03-31T19:40:23.329" v="8540" actId="1076"/>
          <ac:cxnSpMkLst>
            <pc:docMk/>
            <pc:sldMk cId="2871070348" sldId="272"/>
            <ac:cxnSpMk id="96" creationId="{C93F01D7-704F-8FD9-306D-C11DAC6D9025}"/>
          </ac:cxnSpMkLst>
        </pc:cxnChg>
        <pc:cxnChg chg="add">
          <ac:chgData name="Marion Sudvarg" userId="2bb9b31b-5f3c-4f72-8e1f-41eb276ee9c6" providerId="ADAL" clId="{D10D8605-B7F8-4511-8A7E-A7E3B657287E}" dt="2023-03-31T19:38:01.789" v="8523" actId="11529"/>
          <ac:cxnSpMkLst>
            <pc:docMk/>
            <pc:sldMk cId="2871070348" sldId="272"/>
            <ac:cxnSpMk id="98" creationId="{DB553EC7-AC39-44CA-9398-57AB50FCFA3C}"/>
          </ac:cxnSpMkLst>
        </pc:cxnChg>
        <pc:cxnChg chg="add">
          <ac:chgData name="Marion Sudvarg" userId="2bb9b31b-5f3c-4f72-8e1f-41eb276ee9c6" providerId="ADAL" clId="{D10D8605-B7F8-4511-8A7E-A7E3B657287E}" dt="2023-03-31T19:38:03.749" v="8524" actId="11529"/>
          <ac:cxnSpMkLst>
            <pc:docMk/>
            <pc:sldMk cId="2871070348" sldId="272"/>
            <ac:cxnSpMk id="100" creationId="{39DDB13A-6DD4-9646-70A5-482306BDF4B0}"/>
          </ac:cxnSpMkLst>
        </pc:cxnChg>
        <pc:cxnChg chg="add mod">
          <ac:chgData name="Marion Sudvarg" userId="2bb9b31b-5f3c-4f72-8e1f-41eb276ee9c6" providerId="ADAL" clId="{D10D8605-B7F8-4511-8A7E-A7E3B657287E}" dt="2023-03-31T19:40:23.329" v="8540" actId="1076"/>
          <ac:cxnSpMkLst>
            <pc:docMk/>
            <pc:sldMk cId="2871070348" sldId="272"/>
            <ac:cxnSpMk id="102" creationId="{703BC783-AA25-AB6D-887E-46EE5C2D04D4}"/>
          </ac:cxnSpMkLst>
        </pc:cxnChg>
        <pc:cxnChg chg="add mod">
          <ac:chgData name="Marion Sudvarg" userId="2bb9b31b-5f3c-4f72-8e1f-41eb276ee9c6" providerId="ADAL" clId="{D10D8605-B7F8-4511-8A7E-A7E3B657287E}" dt="2023-03-31T19:40:26.571" v="8541" actId="1076"/>
          <ac:cxnSpMkLst>
            <pc:docMk/>
            <pc:sldMk cId="2871070348" sldId="272"/>
            <ac:cxnSpMk id="104" creationId="{F8C58364-F832-1149-5BDD-2687C135B36D}"/>
          </ac:cxnSpMkLst>
        </pc:cxnChg>
        <pc:cxnChg chg="add mod">
          <ac:chgData name="Marion Sudvarg" userId="2bb9b31b-5f3c-4f72-8e1f-41eb276ee9c6" providerId="ADAL" clId="{D10D8605-B7F8-4511-8A7E-A7E3B657287E}" dt="2023-03-31T19:40:54.795" v="8552" actId="14100"/>
          <ac:cxnSpMkLst>
            <pc:docMk/>
            <pc:sldMk cId="2871070348" sldId="272"/>
            <ac:cxnSpMk id="106" creationId="{F9034E8D-9103-81AF-1C91-AADDA7684214}"/>
          </ac:cxnSpMkLst>
        </pc:cxnChg>
        <pc:cxnChg chg="add mod">
          <ac:chgData name="Marion Sudvarg" userId="2bb9b31b-5f3c-4f72-8e1f-41eb276ee9c6" providerId="ADAL" clId="{D10D8605-B7F8-4511-8A7E-A7E3B657287E}" dt="2023-03-31T19:40:58.300" v="8553" actId="1076"/>
          <ac:cxnSpMkLst>
            <pc:docMk/>
            <pc:sldMk cId="2871070348" sldId="272"/>
            <ac:cxnSpMk id="108" creationId="{80C85E73-DFD9-56E8-1714-60EAC5765922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10" creationId="{69538416-2ACF-AA34-00F3-83F42D49788D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12" creationId="{32FB7C91-97AD-97AF-03DB-28FE67E7E844}"/>
          </ac:cxnSpMkLst>
        </pc:cxnChg>
        <pc:cxnChg chg="add">
          <ac:chgData name="Marion Sudvarg" userId="2bb9b31b-5f3c-4f72-8e1f-41eb276ee9c6" providerId="ADAL" clId="{D10D8605-B7F8-4511-8A7E-A7E3B657287E}" dt="2023-03-31T19:38:47.148" v="8531" actId="11529"/>
          <ac:cxnSpMkLst>
            <pc:docMk/>
            <pc:sldMk cId="2871070348" sldId="272"/>
            <ac:cxnSpMk id="114" creationId="{B16CAAF6-21BC-EF55-4E98-7A2FDA409E73}"/>
          </ac:cxnSpMkLst>
        </pc:cxnChg>
        <pc:cxnChg chg="add">
          <ac:chgData name="Marion Sudvarg" userId="2bb9b31b-5f3c-4f72-8e1f-41eb276ee9c6" providerId="ADAL" clId="{D10D8605-B7F8-4511-8A7E-A7E3B657287E}" dt="2023-03-31T19:38:54.901" v="8532" actId="11529"/>
          <ac:cxnSpMkLst>
            <pc:docMk/>
            <pc:sldMk cId="2871070348" sldId="272"/>
            <ac:cxnSpMk id="116" creationId="{D903E6F6-6D56-7860-9A31-609A21A8472A}"/>
          </ac:cxnSpMkLst>
        </pc:cxnChg>
        <pc:cxnChg chg="add mod">
          <ac:chgData name="Marion Sudvarg" userId="2bb9b31b-5f3c-4f72-8e1f-41eb276ee9c6" providerId="ADAL" clId="{D10D8605-B7F8-4511-8A7E-A7E3B657287E}" dt="2023-03-31T19:41:19.412" v="8560" actId="1076"/>
          <ac:cxnSpMkLst>
            <pc:docMk/>
            <pc:sldMk cId="2871070348" sldId="272"/>
            <ac:cxnSpMk id="118" creationId="{EB4D9437-06E3-88FF-99E8-70C6A0BA3098}"/>
          </ac:cxnSpMkLst>
        </pc:cxnChg>
        <pc:cxnChg chg="add">
          <ac:chgData name="Marion Sudvarg" userId="2bb9b31b-5f3c-4f72-8e1f-41eb276ee9c6" providerId="ADAL" clId="{D10D8605-B7F8-4511-8A7E-A7E3B657287E}" dt="2023-03-31T19:39:05.620" v="8534" actId="11529"/>
          <ac:cxnSpMkLst>
            <pc:docMk/>
            <pc:sldMk cId="2871070348" sldId="272"/>
            <ac:cxnSpMk id="120" creationId="{4769F387-5A25-9EE1-5D70-4A7ADD31BB22}"/>
          </ac:cxnSpMkLst>
        </pc:cxnChg>
        <pc:cxnChg chg="add mod">
          <ac:chgData name="Marion Sudvarg" userId="2bb9b31b-5f3c-4f72-8e1f-41eb276ee9c6" providerId="ADAL" clId="{D10D8605-B7F8-4511-8A7E-A7E3B657287E}" dt="2023-03-31T19:41:06.704" v="8556" actId="1076"/>
          <ac:cxnSpMkLst>
            <pc:docMk/>
            <pc:sldMk cId="2871070348" sldId="272"/>
            <ac:cxnSpMk id="122" creationId="{AA6D29A9-8228-F374-487D-A86704AACF44}"/>
          </ac:cxnSpMkLst>
        </pc:cxnChg>
        <pc:cxnChg chg="add mod">
          <ac:chgData name="Marion Sudvarg" userId="2bb9b31b-5f3c-4f72-8e1f-41eb276ee9c6" providerId="ADAL" clId="{D10D8605-B7F8-4511-8A7E-A7E3B657287E}" dt="2023-03-31T19:41:21.194" v="8561" actId="1076"/>
          <ac:cxnSpMkLst>
            <pc:docMk/>
            <pc:sldMk cId="2871070348" sldId="272"/>
            <ac:cxnSpMk id="124" creationId="{C2E178D9-A4C4-B485-A9D8-2A9D5A79B934}"/>
          </ac:cxnSpMkLst>
        </pc:cxnChg>
        <pc:cxnChg chg="add">
          <ac:chgData name="Marion Sudvarg" userId="2bb9b31b-5f3c-4f72-8e1f-41eb276ee9c6" providerId="ADAL" clId="{D10D8605-B7F8-4511-8A7E-A7E3B657287E}" dt="2023-03-31T19:41:36.714" v="8562" actId="11529"/>
          <ac:cxnSpMkLst>
            <pc:docMk/>
            <pc:sldMk cId="2871070348" sldId="272"/>
            <ac:cxnSpMk id="163" creationId="{B8C1E16B-1858-6F4C-8EF8-E926D2A3A7E7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327718651" sldId="273"/>
        </pc:sldMkLst>
      </pc:sldChg>
      <pc:sldChg chg="addSp modSp new mod modAnim">
        <pc:chgData name="Marion Sudvarg" userId="2bb9b31b-5f3c-4f72-8e1f-41eb276ee9c6" providerId="ADAL" clId="{D10D8605-B7F8-4511-8A7E-A7E3B657287E}" dt="2023-04-01T08:41:39.355" v="11524"/>
        <pc:sldMkLst>
          <pc:docMk/>
          <pc:sldMk cId="2823635374" sldId="273"/>
        </pc:sldMkLst>
        <pc:spChg chg="mod">
          <ac:chgData name="Marion Sudvarg" userId="2bb9b31b-5f3c-4f72-8e1f-41eb276ee9c6" providerId="ADAL" clId="{D10D8605-B7F8-4511-8A7E-A7E3B657287E}" dt="2023-03-31T09:10:36.567" v="8137" actId="1076"/>
          <ac:spMkLst>
            <pc:docMk/>
            <pc:sldMk cId="2823635374" sldId="273"/>
            <ac:spMk id="2" creationId="{B7EDFD3A-CC36-E0DC-4B45-E312C43E756A}"/>
          </ac:spMkLst>
        </pc:spChg>
        <pc:spChg chg="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3" creationId="{7F86FA44-3C19-B96B-EC04-F5CD151DF72B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8" creationId="{691FE5E4-885A-730A-3DE3-B50D1C6F6B9D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9" creationId="{3A4ED544-A527-19E5-A28B-FC7B613DEB27}"/>
          </ac:spMkLst>
        </pc:spChg>
        <pc:spChg chg="add mod">
          <ac:chgData name="Marion Sudvarg" userId="2bb9b31b-5f3c-4f72-8e1f-41eb276ee9c6" providerId="ADAL" clId="{D10D8605-B7F8-4511-8A7E-A7E3B657287E}" dt="2023-04-01T08:41:21.606" v="11513" actId="1035"/>
          <ac:spMkLst>
            <pc:docMk/>
            <pc:sldMk cId="2823635374" sldId="273"/>
            <ac:spMk id="10" creationId="{752DD1D4-77BB-22DD-47B6-29062E9F2B32}"/>
          </ac:spMkLst>
        </pc:spChg>
        <pc:spChg chg="add mod">
          <ac:chgData name="Marion Sudvarg" userId="2bb9b31b-5f3c-4f72-8e1f-41eb276ee9c6" providerId="ADAL" clId="{D10D8605-B7F8-4511-8A7E-A7E3B657287E}" dt="2023-04-01T08:41:29.534" v="11521" actId="1035"/>
          <ac:spMkLst>
            <pc:docMk/>
            <pc:sldMk cId="2823635374" sldId="273"/>
            <ac:spMk id="12" creationId="{A789CECC-EBFD-602D-C14D-22ABA997E730}"/>
          </ac:spMkLst>
        </pc:spChg>
        <pc:picChg chg="add mod">
          <ac:chgData name="Marion Sudvarg" userId="2bb9b31b-5f3c-4f72-8e1f-41eb276ee9c6" providerId="ADAL" clId="{D10D8605-B7F8-4511-8A7E-A7E3B657287E}" dt="2023-04-01T08:41:21.606" v="11513" actId="1035"/>
          <ac:picMkLst>
            <pc:docMk/>
            <pc:sldMk cId="2823635374" sldId="273"/>
            <ac:picMk id="7" creationId="{44267D79-9EA7-306B-E397-891BA88A1335}"/>
          </ac:picMkLst>
        </pc:picChg>
      </pc:sldChg>
      <pc:sldChg chg="modSp new add del mod ord modShow">
        <pc:chgData name="Marion Sudvarg" userId="2bb9b31b-5f3c-4f72-8e1f-41eb276ee9c6" providerId="ADAL" clId="{D10D8605-B7F8-4511-8A7E-A7E3B657287E}" dt="2023-04-02T14:59:32.798" v="25205" actId="729"/>
        <pc:sldMkLst>
          <pc:docMk/>
          <pc:sldMk cId="2725512780" sldId="274"/>
        </pc:sldMkLst>
        <pc:spChg chg="mod">
          <ac:chgData name="Marion Sudvarg" userId="2bb9b31b-5f3c-4f72-8e1f-41eb276ee9c6" providerId="ADAL" clId="{D10D8605-B7F8-4511-8A7E-A7E3B657287E}" dt="2023-04-02T14:49:31.097" v="25000" actId="20577"/>
          <ac:spMkLst>
            <pc:docMk/>
            <pc:sldMk cId="2725512780" sldId="274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2T14:50:35.868" v="25134" actId="20577"/>
          <ac:spMkLst>
            <pc:docMk/>
            <pc:sldMk cId="2725512780" sldId="274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970771294" sldId="275"/>
        </pc:sldMkLst>
      </pc:sldChg>
      <pc:sldChg chg="new del">
        <pc:chgData name="Marion Sudvarg" userId="2bb9b31b-5f3c-4f72-8e1f-41eb276ee9c6" providerId="ADAL" clId="{D10D8605-B7F8-4511-8A7E-A7E3B657287E}" dt="2023-03-31T09:17:03.913" v="8223" actId="47"/>
        <pc:sldMkLst>
          <pc:docMk/>
          <pc:sldMk cId="1468013948" sldId="275"/>
        </pc:sldMkLst>
      </pc:sldChg>
      <pc:sldChg chg="modSp add del mod">
        <pc:chgData name="Marion Sudvarg" userId="2bb9b31b-5f3c-4f72-8e1f-41eb276ee9c6" providerId="ADAL" clId="{D10D8605-B7F8-4511-8A7E-A7E3B657287E}" dt="2023-04-01T10:08:22.084" v="14212" actId="47"/>
        <pc:sldMkLst>
          <pc:docMk/>
          <pc:sldMk cId="2758880111" sldId="275"/>
        </pc:sldMkLst>
        <pc:spChg chg="mod">
          <ac:chgData name="Marion Sudvarg" userId="2bb9b31b-5f3c-4f72-8e1f-41eb276ee9c6" providerId="ADAL" clId="{D10D8605-B7F8-4511-8A7E-A7E3B657287E}" dt="2023-03-31T09:17:19.561" v="8255" actId="20577"/>
          <ac:spMkLst>
            <pc:docMk/>
            <pc:sldMk cId="2758880111" sldId="275"/>
            <ac:spMk id="2" creationId="{F767B624-4A07-CB88-5C7E-197028797D38}"/>
          </ac:spMkLst>
        </pc:spChg>
      </pc:sldChg>
      <pc:sldChg chg="addSp delSp modSp new mod modAnim">
        <pc:chgData name="Marion Sudvarg" userId="2bb9b31b-5f3c-4f72-8e1f-41eb276ee9c6" providerId="ADAL" clId="{D10D8605-B7F8-4511-8A7E-A7E3B657287E}" dt="2023-04-04T21:23:05.285" v="25254" actId="14100"/>
        <pc:sldMkLst>
          <pc:docMk/>
          <pc:sldMk cId="280336977" sldId="276"/>
        </pc:sldMkLst>
        <pc:spChg chg="mod">
          <ac:chgData name="Marion Sudvarg" userId="2bb9b31b-5f3c-4f72-8e1f-41eb276ee9c6" providerId="ADAL" clId="{D10D8605-B7F8-4511-8A7E-A7E3B657287E}" dt="2023-04-01T07:20:23" v="9452" actId="20577"/>
          <ac:spMkLst>
            <pc:docMk/>
            <pc:sldMk cId="280336977" sldId="276"/>
            <ac:spMk id="2" creationId="{1BB0A865-6865-31DF-5256-5389CBCD8D61}"/>
          </ac:spMkLst>
        </pc:spChg>
        <pc:spChg chg="mod">
          <ac:chgData name="Marion Sudvarg" userId="2bb9b31b-5f3c-4f72-8e1f-41eb276ee9c6" providerId="ADAL" clId="{D10D8605-B7F8-4511-8A7E-A7E3B657287E}" dt="2023-04-04T21:21:41.290" v="25251" actId="20577"/>
          <ac:spMkLst>
            <pc:docMk/>
            <pc:sldMk cId="280336977" sldId="276"/>
            <ac:spMk id="3" creationId="{B8A3CDC9-5203-CF7A-F3E8-7AC1C2C6A0BC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6" creationId="{39C5C42E-4A0E-15FE-A73A-0009333D6B38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7" creationId="{5CD93AC3-B52F-DFEF-7671-309DE8922210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8" creationId="{5568A7E9-D347-78D3-3450-D12CD9126869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9" creationId="{B468D56A-EF33-E3C8-4EF5-B8E96A4F8C6C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0" creationId="{47038B35-B5A9-A3FD-7422-F808D538C4D1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1" creationId="{24B683EE-F237-3CE3-2397-5987B84313B6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2" creationId="{1114C3B7-3D10-4853-56C1-595A8D78FDF2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3" creationId="{89F36A29-93D3-3A54-F6AC-89595C63EF9B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4" creationId="{C645E541-56CF-83B1-6DDB-5E3F48F3E6E7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5" creationId="{9BEF8ECF-E92C-ECF0-B8A8-1C007C7A3FE2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6" creationId="{EBE3DFA0-7F6B-254B-36AE-524109FB3CB4}"/>
          </ac:spMkLst>
        </pc:spChg>
        <pc:spChg chg="add del mod">
          <ac:chgData name="Marion Sudvarg" userId="2bb9b31b-5f3c-4f72-8e1f-41eb276ee9c6" providerId="ADAL" clId="{D10D8605-B7F8-4511-8A7E-A7E3B657287E}" dt="2023-04-01T07:07:47.401" v="9003" actId="478"/>
          <ac:spMkLst>
            <pc:docMk/>
            <pc:sldMk cId="280336977" sldId="276"/>
            <ac:spMk id="17" creationId="{2B4C90B2-32AF-BD4F-ECC3-CD4FFAA61DF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5" creationId="{A04689F3-2953-3BD1-87BD-6E2E5A394A3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6" creationId="{67925951-2115-B457-A265-8C7CAD4D0C3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7" creationId="{D8092BFE-11D3-7069-655E-F21F057ACCA2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8" creationId="{D5A4B6CD-D426-33E9-824B-9BA6544CA0E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29" creationId="{99833D1E-230B-CE50-D891-1446FBCCADB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0" creationId="{9D7574C4-E20D-4FD2-9660-C89D9A10C11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1" creationId="{27A425E8-6ACE-D8A4-831B-B63FF12E7AC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2" creationId="{D1010DEC-5CFA-7D90-AEAE-FA7D9357A53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3" creationId="{61120106-85E5-CB93-F0D7-CE63F6BBCDA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4" creationId="{87B27A7C-7252-47E6-B668-13A6568BBC72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5" creationId="{9C4C9260-FD1C-B842-E1FA-0E3B8AD9402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6" creationId="{91426AB0-DA02-B908-7AF5-189281418F1F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7" creationId="{735760AD-6FF5-D6EE-C946-F0AD7626BFEF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8" creationId="{EE3160F4-8443-DBBF-C55B-A2C6FF6CE48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39" creationId="{7762A17D-7107-2C3D-AE0C-14DD83E228B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0" creationId="{587EA25F-49E1-5131-290D-B2965557B89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1" creationId="{24D95CCE-A574-8204-DBF5-96BE928B1B8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2" creationId="{5A50B855-9F6A-1226-A560-5BB9E66DEC0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3" creationId="{EFEFFBB2-6913-88C4-B67D-F30561AC807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4" creationId="{DEB50BA4-E4FC-9003-2A8C-0E7294AF1BF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5" creationId="{F3F002AF-7905-819E-D08C-288714C3D16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6" creationId="{2406AD8F-F19A-B89D-8952-71D307FFED6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7" creationId="{BC682E81-F28A-CED2-B9E6-AADD30DD009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8" creationId="{3C368F32-017F-3244-9B64-ECFF32343D9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49" creationId="{D147145F-0D19-E9A6-C142-446DCCEA9FD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0" creationId="{89AAB050-6CDA-64EA-A20A-BD1C3018EE9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1" creationId="{CF2C2495-0CA4-2B9B-524A-DFDAA913955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2" creationId="{A07E8199-C09B-3DE6-E503-608BD852D20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3" creationId="{C331F252-8507-60E3-33CE-591575778C6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4" creationId="{49E93B84-7CE7-5F78-7C61-FD1DEF3A28A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5" creationId="{8F8D0FD9-CBF1-EBA0-A63B-36652517381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56" creationId="{B5ABECC0-7535-F242-1138-A32EB45099EC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7" creationId="{A3FAD645-A727-3832-711D-CEDAE343C396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8" creationId="{DBDD2DF7-7DED-291D-DC48-D40E67B933CA}"/>
          </ac:spMkLst>
        </pc:spChg>
        <pc:spChg chg="mod">
          <ac:chgData name="Marion Sudvarg" userId="2bb9b31b-5f3c-4f72-8e1f-41eb276ee9c6" providerId="ADAL" clId="{D10D8605-B7F8-4511-8A7E-A7E3B657287E}" dt="2023-04-02T08:48:29.382" v="18781" actId="1036"/>
          <ac:spMkLst>
            <pc:docMk/>
            <pc:sldMk cId="280336977" sldId="276"/>
            <ac:spMk id="59" creationId="{20557192-2ED1-1D00-AE49-348000A9FEC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1" creationId="{A020E3B7-40F3-8FE0-6EFE-85F3A487BF5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2" creationId="{F8456DF2-FE7C-63DC-9754-9C74D953AA9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3" creationId="{EAA13132-335D-A17B-5024-5A0E87FE5EF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4" creationId="{5FC27C9F-BE58-ECCC-B87B-F5ACD37488F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5" creationId="{A8C8FBD5-3170-BAC7-A45F-D8761BA639A6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6" creationId="{F9AD272A-3C82-6AA2-2AE5-3AAA258D2E8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7" creationId="{719FDD09-7FDC-08E7-691D-8D2B126FF6FD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8" creationId="{F9910082-BF58-4E31-735C-0016EFB4DB0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69" creationId="{09255798-E0D1-DD4C-5C41-9B1D9A87905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0" creationId="{EFBB6030-CB7A-1EB5-3D6F-CC37E86B6CA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1" creationId="{3179D1B5-E1A7-B9ED-F679-5D226E549FD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2" creationId="{4A22551B-87A2-70ED-4756-A1D961AA8B6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3" creationId="{F2D3BB92-A95D-F546-CC5A-B2779561875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4" creationId="{0F48159A-1467-0F78-6340-EFEDBEE1726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5" creationId="{6B7E6B37-F4A1-ACBE-68B5-996FA5259D7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6" creationId="{3B5BF60A-A8AD-4FAE-9A77-2D4D8B4AC0C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7" creationId="{CDB8E1E5-8441-DEAF-F506-65A2ECD12E0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8" creationId="{28C4AE7B-B736-8BF7-5D77-D8E070D19948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79" creationId="{739FD4A3-B7FF-4A54-6F35-2262F8D2829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0" creationId="{972B5CE6-4211-DA91-9AF7-40B0951C6130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1" creationId="{594F71A4-C52F-834F-C9B9-15B7F991E1CB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2" creationId="{E9B7725B-9F89-1D49-C41F-574759B234FC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3" creationId="{E9793C0A-04F0-6C1D-D0DF-E6EC1AE5DDD1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4" creationId="{ED6B1D64-BA63-E90D-5756-EA0CF9B87799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5" creationId="{652F89E1-9F0D-8A93-3257-3AD6E52CC6D5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6" creationId="{44E5C915-CE2B-F203-F908-38E3B79AB31E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7" creationId="{C4C17182-414A-77CE-6F79-581C5E12998A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8" creationId="{938E3858-CE12-DA09-14B9-9CE29BF68E97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89" creationId="{A1440059-248E-C0CD-55EC-06268E19E57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0" creationId="{4D22F735-6B8C-B58E-ABF1-22256EACFBE3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1" creationId="{1794967A-FDDC-B8DB-6A9C-779B3CF85034}"/>
          </ac:spMkLst>
        </pc:spChg>
        <pc:spChg chg="mod">
          <ac:chgData name="Marion Sudvarg" userId="2bb9b31b-5f3c-4f72-8e1f-41eb276ee9c6" providerId="ADAL" clId="{D10D8605-B7F8-4511-8A7E-A7E3B657287E}" dt="2023-04-01T07:17:12.737" v="9315"/>
          <ac:spMkLst>
            <pc:docMk/>
            <pc:sldMk cId="280336977" sldId="276"/>
            <ac:spMk id="92" creationId="{A5BE0825-40F6-A8B9-5D6D-6C9031432962}"/>
          </ac:spMkLst>
        </pc:spChg>
        <pc:spChg chg="add del">
          <ac:chgData name="Marion Sudvarg" userId="2bb9b31b-5f3c-4f72-8e1f-41eb276ee9c6" providerId="ADAL" clId="{D10D8605-B7F8-4511-8A7E-A7E3B657287E}" dt="2023-04-01T08:42:05.287" v="11526" actId="22"/>
          <ac:spMkLst>
            <pc:docMk/>
            <pc:sldMk cId="280336977" sldId="276"/>
            <ac:spMk id="94" creationId="{DAD47272-CB6F-0CF7-2C0B-8F08772891B2}"/>
          </ac:spMkLst>
        </pc:spChg>
        <pc:spChg chg="add mod">
          <ac:chgData name="Marion Sudvarg" userId="2bb9b31b-5f3c-4f72-8e1f-41eb276ee9c6" providerId="ADAL" clId="{D10D8605-B7F8-4511-8A7E-A7E3B657287E}" dt="2023-04-01T08:43:30.808" v="11565" actId="1076"/>
          <ac:spMkLst>
            <pc:docMk/>
            <pc:sldMk cId="280336977" sldId="276"/>
            <ac:spMk id="96" creationId="{4358B36C-FCDD-4308-B687-DE203D505C8E}"/>
          </ac:spMkLst>
        </pc:spChg>
        <pc:spChg chg="add del mod">
          <ac:chgData name="Marion Sudvarg" userId="2bb9b31b-5f3c-4f72-8e1f-41eb276ee9c6" providerId="ADAL" clId="{D10D8605-B7F8-4511-8A7E-A7E3B657287E}" dt="2023-04-01T08:44:54.766" v="11571"/>
          <ac:spMkLst>
            <pc:docMk/>
            <pc:sldMk cId="280336977" sldId="276"/>
            <ac:spMk id="97" creationId="{79252BAE-E0FE-ECB4-E1A0-BD7345F60826}"/>
          </ac:spMkLst>
        </pc:spChg>
        <pc:spChg chg="add mod">
          <ac:chgData name="Marion Sudvarg" userId="2bb9b31b-5f3c-4f72-8e1f-41eb276ee9c6" providerId="ADAL" clId="{D10D8605-B7F8-4511-8A7E-A7E3B657287E}" dt="2023-04-01T08:45:40.992" v="11630" actId="1076"/>
          <ac:spMkLst>
            <pc:docMk/>
            <pc:sldMk cId="280336977" sldId="276"/>
            <ac:spMk id="99" creationId="{3886F97B-016B-41BF-A595-AA14A53C5CA8}"/>
          </ac:spMkLst>
        </pc:spChg>
        <pc:grpChg chg="add mod">
          <ac:chgData name="Marion Sudvarg" userId="2bb9b31b-5f3c-4f72-8e1f-41eb276ee9c6" providerId="ADAL" clId="{D10D8605-B7F8-4511-8A7E-A7E3B657287E}" dt="2023-04-04T21:23:05.285" v="25254" actId="14100"/>
          <ac:grpSpMkLst>
            <pc:docMk/>
            <pc:sldMk cId="280336977" sldId="276"/>
            <ac:grpSpMk id="24" creationId="{D4DC799A-7FAF-A52A-BEFB-17E68E1567D8}"/>
          </ac:grpSpMkLst>
        </pc:grpChg>
        <pc:grpChg chg="add mod">
          <ac:chgData name="Marion Sudvarg" userId="2bb9b31b-5f3c-4f72-8e1f-41eb276ee9c6" providerId="ADAL" clId="{D10D8605-B7F8-4511-8A7E-A7E3B657287E}" dt="2023-04-01T07:17:44.769" v="9333" actId="14100"/>
          <ac:grpSpMkLst>
            <pc:docMk/>
            <pc:sldMk cId="280336977" sldId="276"/>
            <ac:grpSpMk id="60" creationId="{8AC66A4B-3A59-33D6-3A22-DCCB4665156A}"/>
          </ac:grpSpMkLst>
        </pc:grpChg>
        <pc:picChg chg="add del mod">
          <ac:chgData name="Marion Sudvarg" userId="2bb9b31b-5f3c-4f72-8e1f-41eb276ee9c6" providerId="ADAL" clId="{D10D8605-B7F8-4511-8A7E-A7E3B657287E}" dt="2023-04-01T07:13:43.870" v="9170" actId="478"/>
          <ac:picMkLst>
            <pc:docMk/>
            <pc:sldMk cId="280336977" sldId="276"/>
            <ac:picMk id="19" creationId="{2658A4B4-85C7-837A-39D8-E8DA27E21D4A}"/>
          </ac:picMkLst>
        </pc:picChg>
        <pc:picChg chg="add del mod">
          <ac:chgData name="Marion Sudvarg" userId="2bb9b31b-5f3c-4f72-8e1f-41eb276ee9c6" providerId="ADAL" clId="{D10D8605-B7F8-4511-8A7E-A7E3B657287E}" dt="2023-04-01T07:14:14.385" v="9262" actId="478"/>
          <ac:picMkLst>
            <pc:docMk/>
            <pc:sldMk cId="280336977" sldId="276"/>
            <ac:picMk id="21" creationId="{1B11E7DC-3B89-3B3C-5AB1-63341810DC57}"/>
          </ac:picMkLst>
        </pc:picChg>
        <pc:picChg chg="add mod">
          <ac:chgData name="Marion Sudvarg" userId="2bb9b31b-5f3c-4f72-8e1f-41eb276ee9c6" providerId="ADAL" clId="{D10D8605-B7F8-4511-8A7E-A7E3B657287E}" dt="2023-04-01T07:17:59.039" v="9336" actId="1076"/>
          <ac:picMkLst>
            <pc:docMk/>
            <pc:sldMk cId="280336977" sldId="276"/>
            <ac:picMk id="23" creationId="{A7725049-A171-09DD-8186-276561ACDC1A}"/>
          </ac:picMkLst>
        </pc:picChg>
        <pc:picChg chg="add del">
          <ac:chgData name="Marion Sudvarg" userId="2bb9b31b-5f3c-4f72-8e1f-41eb276ee9c6" providerId="ADAL" clId="{D10D8605-B7F8-4511-8A7E-A7E3B657287E}" dt="2023-04-01T08:45:01.276" v="11573" actId="478"/>
          <ac:picMkLst>
            <pc:docMk/>
            <pc:sldMk cId="280336977" sldId="276"/>
            <ac:picMk id="98" creationId="{A7769660-80E2-117C-7CAF-322A8B3C70F9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995796561" sldId="276"/>
        </pc:sldMkLst>
      </pc:sldChg>
      <pc:sldChg chg="modSp add del mod">
        <pc:chgData name="Marion Sudvarg" userId="2bb9b31b-5f3c-4f72-8e1f-41eb276ee9c6" providerId="ADAL" clId="{D10D8605-B7F8-4511-8A7E-A7E3B657287E}" dt="2023-04-01T07:20:41.529" v="9455" actId="47"/>
        <pc:sldMkLst>
          <pc:docMk/>
          <pc:sldMk cId="895559590" sldId="277"/>
        </pc:sldMkLst>
        <pc:spChg chg="mod">
          <ac:chgData name="Marion Sudvarg" userId="2bb9b31b-5f3c-4f72-8e1f-41eb276ee9c6" providerId="ADAL" clId="{D10D8605-B7F8-4511-8A7E-A7E3B657287E}" dt="2023-03-31T09:19:27.133" v="8394" actId="20577"/>
          <ac:spMkLst>
            <pc:docMk/>
            <pc:sldMk cId="895559590" sldId="277"/>
            <ac:spMk id="2" creationId="{1BB0A865-6865-31DF-5256-5389CBCD8D61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236878862" sldId="277"/>
        </pc:sldMkLst>
      </pc:sldChg>
      <pc:sldChg chg="delSp modSp add mod">
        <pc:chgData name="Marion Sudvarg" userId="2bb9b31b-5f3c-4f72-8e1f-41eb276ee9c6" providerId="ADAL" clId="{D10D8605-B7F8-4511-8A7E-A7E3B657287E}" dt="2023-04-04T21:29:48.553" v="25291" actId="20577"/>
        <pc:sldMkLst>
          <pc:docMk/>
          <pc:sldMk cId="2823651495" sldId="278"/>
        </pc:sldMkLst>
        <pc:spChg chg="mod">
          <ac:chgData name="Marion Sudvarg" userId="2bb9b31b-5f3c-4f72-8e1f-41eb276ee9c6" providerId="ADAL" clId="{D10D8605-B7F8-4511-8A7E-A7E3B657287E}" dt="2023-04-04T21:29:48.553" v="25291" actId="20577"/>
          <ac:spMkLst>
            <pc:docMk/>
            <pc:sldMk cId="2823651495" sldId="278"/>
            <ac:spMk id="2" creationId="{F767B624-4A07-CB88-5C7E-197028797D38}"/>
          </ac:spMkLst>
        </pc:spChg>
        <pc:spChg chg="del">
          <ac:chgData name="Marion Sudvarg" userId="2bb9b31b-5f3c-4f72-8e1f-41eb276ee9c6" providerId="ADAL" clId="{D10D8605-B7F8-4511-8A7E-A7E3B657287E}" dt="2023-04-01T07:43:47.015" v="9512" actId="478"/>
          <ac:spMkLst>
            <pc:docMk/>
            <pc:sldMk cId="2823651495" sldId="278"/>
            <ac:spMk id="3" creationId="{75D9196C-946C-5C05-9AC4-B2A9224A84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718108160" sldId="278"/>
        </pc:sldMkLst>
      </pc:sldChg>
      <pc:sldChg chg="new del">
        <pc:chgData name="Marion Sudvarg" userId="2bb9b31b-5f3c-4f72-8e1f-41eb276ee9c6" providerId="ADAL" clId="{D10D8605-B7F8-4511-8A7E-A7E3B657287E}" dt="2023-04-01T07:43:24.625" v="9505" actId="47"/>
        <pc:sldMkLst>
          <pc:docMk/>
          <pc:sldMk cId="1214740384" sldId="279"/>
        </pc:sldMkLst>
      </pc:sldChg>
      <pc:sldChg chg="modSp new mod modAnim">
        <pc:chgData name="Marion Sudvarg" userId="2bb9b31b-5f3c-4f72-8e1f-41eb276ee9c6" providerId="ADAL" clId="{D10D8605-B7F8-4511-8A7E-A7E3B657287E}" dt="2023-04-01T08:26:58.836" v="10757"/>
        <pc:sldMkLst>
          <pc:docMk/>
          <pc:sldMk cId="2006310342" sldId="279"/>
        </pc:sldMkLst>
        <pc:spChg chg="mod">
          <ac:chgData name="Marion Sudvarg" userId="2bb9b31b-5f3c-4f72-8e1f-41eb276ee9c6" providerId="ADAL" clId="{D10D8605-B7F8-4511-8A7E-A7E3B657287E}" dt="2023-04-01T07:56:18.065" v="9566" actId="20577"/>
          <ac:spMkLst>
            <pc:docMk/>
            <pc:sldMk cId="2006310342" sldId="279"/>
            <ac:spMk id="2" creationId="{8406465C-1FD2-440C-865F-56E21FDF5E94}"/>
          </ac:spMkLst>
        </pc:spChg>
        <pc:spChg chg="mod">
          <ac:chgData name="Marion Sudvarg" userId="2bb9b31b-5f3c-4f72-8e1f-41eb276ee9c6" providerId="ADAL" clId="{D10D8605-B7F8-4511-8A7E-A7E3B657287E}" dt="2023-04-01T08:08:46.344" v="10484" actId="20577"/>
          <ac:spMkLst>
            <pc:docMk/>
            <pc:sldMk cId="2006310342" sldId="279"/>
            <ac:spMk id="3" creationId="{36F39E8F-82D6-FB65-4788-4E60F373964B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893613206" sldId="280"/>
        </pc:sldMkLst>
      </pc:sldChg>
      <pc:sldChg chg="addSp delSp modSp new mod delAnim modAnim">
        <pc:chgData name="Marion Sudvarg" userId="2bb9b31b-5f3c-4f72-8e1f-41eb276ee9c6" providerId="ADAL" clId="{D10D8605-B7F8-4511-8A7E-A7E3B657287E}" dt="2023-04-01T09:04:24.265" v="12362" actId="20577"/>
        <pc:sldMkLst>
          <pc:docMk/>
          <pc:sldMk cId="2688201262" sldId="280"/>
        </pc:sldMkLst>
        <pc:spChg chg="mod">
          <ac:chgData name="Marion Sudvarg" userId="2bb9b31b-5f3c-4f72-8e1f-41eb276ee9c6" providerId="ADAL" clId="{D10D8605-B7F8-4511-8A7E-A7E3B657287E}" dt="2023-04-01T08:30:36.149" v="10992" actId="1076"/>
          <ac:spMkLst>
            <pc:docMk/>
            <pc:sldMk cId="2688201262" sldId="280"/>
            <ac:spMk id="2" creationId="{3268E983-83F9-6E2D-2537-B85487013776}"/>
          </ac:spMkLst>
        </pc:spChg>
        <pc:spChg chg="mod">
          <ac:chgData name="Marion Sudvarg" userId="2bb9b31b-5f3c-4f72-8e1f-41eb276ee9c6" providerId="ADAL" clId="{D10D8605-B7F8-4511-8A7E-A7E3B657287E}" dt="2023-04-01T09:04:24.265" v="12362" actId="20577"/>
          <ac:spMkLst>
            <pc:docMk/>
            <pc:sldMk cId="2688201262" sldId="280"/>
            <ac:spMk id="3" creationId="{ECBE13D9-4506-1A37-D5FC-B96310F17572}"/>
          </ac:spMkLst>
        </pc:s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7" creationId="{68A67F15-666E-FD94-6026-EFA45688FF41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8" creationId="{C09A5B00-068A-979D-482C-B86EAE9E75B1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29" creationId="{261DDB58-BA72-5B66-5CEA-E188C4E032FA}"/>
          </ac:grpSpMkLst>
        </pc:grpChg>
        <pc:grpChg chg="add mod">
          <ac:chgData name="Marion Sudvarg" userId="2bb9b31b-5f3c-4f72-8e1f-41eb276ee9c6" providerId="ADAL" clId="{D10D8605-B7F8-4511-8A7E-A7E3B657287E}" dt="2023-04-01T08:30:46.818" v="10993" actId="1076"/>
          <ac:grpSpMkLst>
            <pc:docMk/>
            <pc:sldMk cId="2688201262" sldId="280"/>
            <ac:grpSpMk id="30" creationId="{CC79C76E-8EEF-7E6A-9997-1FA2B7A5C040}"/>
          </ac:grpSpMkLst>
        </pc:grpChg>
        <pc:cxnChg chg="add mod">
          <ac:chgData name="Marion Sudvarg" userId="2bb9b31b-5f3c-4f72-8e1f-41eb276ee9c6" providerId="ADAL" clId="{D10D8605-B7F8-4511-8A7E-A7E3B657287E}" dt="2023-04-01T08:30:46.818" v="10993" actId="1076"/>
          <ac:cxnSpMkLst>
            <pc:docMk/>
            <pc:sldMk cId="2688201262" sldId="280"/>
            <ac:cxnSpMk id="7" creationId="{E3BF4984-D569-33F6-7321-1AACDC413AC7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0" creationId="{F49A4DB4-FB02-C7A3-9551-69FC7E912C45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1" creationId="{D545054D-D0DA-BA5F-3760-59C57C64374F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2" creationId="{E2D1A899-E4AA-167F-7C82-B38EE22743E9}"/>
          </ac:cxnSpMkLst>
        </pc:cxnChg>
        <pc:cxnChg chg="add mod">
          <ac:chgData name="Marion Sudvarg" userId="2bb9b31b-5f3c-4f72-8e1f-41eb276ee9c6" providerId="ADAL" clId="{D10D8605-B7F8-4511-8A7E-A7E3B657287E}" dt="2023-04-01T08:21:19.827" v="10615" actId="164"/>
          <ac:cxnSpMkLst>
            <pc:docMk/>
            <pc:sldMk cId="2688201262" sldId="280"/>
            <ac:cxnSpMk id="13" creationId="{D91E7993-FE08-259B-D2DA-DA95FE9B0C6F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4" creationId="{266D4BCC-7785-B6C5-D5C8-170BAA1463CE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5" creationId="{5144296E-C771-581E-524D-64A4FFB880B7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16" creationId="{A162ACB8-30B6-A3D8-CDD5-499CF564D7F2}"/>
          </ac:cxnSpMkLst>
        </pc:cxnChg>
        <pc:cxnChg chg="add mod">
          <ac:chgData name="Marion Sudvarg" userId="2bb9b31b-5f3c-4f72-8e1f-41eb276ee9c6" providerId="ADAL" clId="{D10D8605-B7F8-4511-8A7E-A7E3B657287E}" dt="2023-04-01T08:21:27.745" v="10616" actId="164"/>
          <ac:cxnSpMkLst>
            <pc:docMk/>
            <pc:sldMk cId="2688201262" sldId="280"/>
            <ac:cxnSpMk id="17" creationId="{6017A76E-77B0-ABDD-A77E-0A9590D4BA6A}"/>
          </ac:cxnSpMkLst>
        </pc:cxnChg>
        <pc:cxnChg chg="add mod">
          <ac:chgData name="Marion Sudvarg" userId="2bb9b31b-5f3c-4f72-8e1f-41eb276ee9c6" providerId="ADAL" clId="{D10D8605-B7F8-4511-8A7E-A7E3B657287E}" dt="2023-04-01T08:21:49.950" v="10635" actId="1037"/>
          <ac:cxnSpMkLst>
            <pc:docMk/>
            <pc:sldMk cId="2688201262" sldId="280"/>
            <ac:cxnSpMk id="18" creationId="{35ADFA9D-8756-4460-E4DE-22E404D27F71}"/>
          </ac:cxnSpMkLst>
        </pc:cxnChg>
        <pc:cxnChg chg="add mod">
          <ac:chgData name="Marion Sudvarg" userId="2bb9b31b-5f3c-4f72-8e1f-41eb276ee9c6" providerId="ADAL" clId="{D10D8605-B7F8-4511-8A7E-A7E3B657287E}" dt="2023-04-01T08:21:27.745" v="10616" actId="164"/>
          <ac:cxnSpMkLst>
            <pc:docMk/>
            <pc:sldMk cId="2688201262" sldId="280"/>
            <ac:cxnSpMk id="19" creationId="{77D2BB99-3DA5-82F9-C9DD-61C43862FF7B}"/>
          </ac:cxnSpMkLst>
        </pc:cxnChg>
        <pc:cxnChg chg="add del mod">
          <ac:chgData name="Marion Sudvarg" userId="2bb9b31b-5f3c-4f72-8e1f-41eb276ee9c6" providerId="ADAL" clId="{D10D8605-B7F8-4511-8A7E-A7E3B657287E}" dt="2023-04-01T08:19:04.065" v="10580" actId="478"/>
          <ac:cxnSpMkLst>
            <pc:docMk/>
            <pc:sldMk cId="2688201262" sldId="280"/>
            <ac:cxnSpMk id="20" creationId="{DE3B6765-8ECA-871B-0376-617498D156F6}"/>
          </ac:cxnSpMkLst>
        </pc:cxnChg>
        <pc:cxnChg chg="add mod">
          <ac:chgData name="Marion Sudvarg" userId="2bb9b31b-5f3c-4f72-8e1f-41eb276ee9c6" providerId="ADAL" clId="{D10D8605-B7F8-4511-8A7E-A7E3B657287E}" dt="2023-04-01T08:21:35.232" v="10617" actId="164"/>
          <ac:cxnSpMkLst>
            <pc:docMk/>
            <pc:sldMk cId="2688201262" sldId="280"/>
            <ac:cxnSpMk id="21" creationId="{9E6EF12A-55C4-3CF9-34F0-4308E136BFCC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4" creationId="{469A3ABF-1E91-E785-ACA2-2C30ECDBA83F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5" creationId="{4196FF14-D855-C9D5-9B67-9C3301CB60FB}"/>
          </ac:cxnSpMkLst>
        </pc:cxnChg>
        <pc:cxnChg chg="add mod">
          <ac:chgData name="Marion Sudvarg" userId="2bb9b31b-5f3c-4f72-8e1f-41eb276ee9c6" providerId="ADAL" clId="{D10D8605-B7F8-4511-8A7E-A7E3B657287E}" dt="2023-04-01T08:21:43.100" v="10618" actId="164"/>
          <ac:cxnSpMkLst>
            <pc:docMk/>
            <pc:sldMk cId="2688201262" sldId="280"/>
            <ac:cxnSpMk id="26" creationId="{CCA2B4D9-28E1-D56E-E322-88584BB89275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8445500" sldId="281"/>
        </pc:sldMkLst>
      </pc:sldChg>
      <pc:sldChg chg="addSp delSp modSp new mod modAnim">
        <pc:chgData name="Marion Sudvarg" userId="2bb9b31b-5f3c-4f72-8e1f-41eb276ee9c6" providerId="ADAL" clId="{D10D8605-B7F8-4511-8A7E-A7E3B657287E}" dt="2023-04-01T20:14:43.510" v="16431" actId="20577"/>
        <pc:sldMkLst>
          <pc:docMk/>
          <pc:sldMk cId="2440529089" sldId="281"/>
        </pc:sldMkLst>
        <pc:spChg chg="mod">
          <ac:chgData name="Marion Sudvarg" userId="2bb9b31b-5f3c-4f72-8e1f-41eb276ee9c6" providerId="ADAL" clId="{D10D8605-B7F8-4511-8A7E-A7E3B657287E}" dt="2023-04-01T09:07:07.170" v="12432" actId="1076"/>
          <ac:spMkLst>
            <pc:docMk/>
            <pc:sldMk cId="2440529089" sldId="281"/>
            <ac:spMk id="2" creationId="{3AD95DF4-DB46-2BFB-8A10-20D6B95CBD32}"/>
          </ac:spMkLst>
        </pc:spChg>
        <pc:spChg chg="mod">
          <ac:chgData name="Marion Sudvarg" userId="2bb9b31b-5f3c-4f72-8e1f-41eb276ee9c6" providerId="ADAL" clId="{D10D8605-B7F8-4511-8A7E-A7E3B657287E}" dt="2023-04-01T20:14:43.510" v="16431" actId="20577"/>
          <ac:spMkLst>
            <pc:docMk/>
            <pc:sldMk cId="2440529089" sldId="281"/>
            <ac:spMk id="3" creationId="{051E0676-BB40-DA27-8547-53094317E025}"/>
          </ac:spMkLst>
        </pc:spChg>
        <pc:spChg chg="add mod">
          <ac:chgData name="Marion Sudvarg" userId="2bb9b31b-5f3c-4f72-8e1f-41eb276ee9c6" providerId="ADAL" clId="{D10D8605-B7F8-4511-8A7E-A7E3B657287E}" dt="2023-04-01T09:26:37.234" v="13384" actId="1036"/>
          <ac:spMkLst>
            <pc:docMk/>
            <pc:sldMk cId="2440529089" sldId="281"/>
            <ac:spMk id="8" creationId="{FDC6FB72-7CDD-3024-5124-FA4F5C96CDAA}"/>
          </ac:spMkLst>
        </pc:spChg>
        <pc:graphicFrameChg chg="add del mod">
          <ac:chgData name="Marion Sudvarg" userId="2bb9b31b-5f3c-4f72-8e1f-41eb276ee9c6" providerId="ADAL" clId="{D10D8605-B7F8-4511-8A7E-A7E3B657287E}" dt="2023-04-01T08:55:37.329" v="12044"/>
          <ac:graphicFrameMkLst>
            <pc:docMk/>
            <pc:sldMk cId="2440529089" sldId="281"/>
            <ac:graphicFrameMk id="6" creationId="{14BD2FE2-0F6C-0098-1120-94DC21F67168}"/>
          </ac:graphicFrameMkLst>
        </pc:graphicFrameChg>
      </pc:sldChg>
      <pc:sldChg chg="addSp delSp modSp add mod modAnim">
        <pc:chgData name="Marion Sudvarg" userId="2bb9b31b-5f3c-4f72-8e1f-41eb276ee9c6" providerId="ADAL" clId="{D10D8605-B7F8-4511-8A7E-A7E3B657287E}" dt="2023-04-02T08:49:33.338" v="18783"/>
        <pc:sldMkLst>
          <pc:docMk/>
          <pc:sldMk cId="3991256506" sldId="282"/>
        </pc:sldMkLst>
        <pc:spChg chg="mod">
          <ac:chgData name="Marion Sudvarg" userId="2bb9b31b-5f3c-4f72-8e1f-41eb276ee9c6" providerId="ADAL" clId="{D10D8605-B7F8-4511-8A7E-A7E3B657287E}" dt="2023-04-01T09:26:49.849" v="13405" actId="20577"/>
          <ac:spMkLst>
            <pc:docMk/>
            <pc:sldMk cId="3991256506" sldId="282"/>
            <ac:spMk id="2" creationId="{3AD95DF4-DB46-2BFB-8A10-20D6B95CBD32}"/>
          </ac:spMkLst>
        </pc:spChg>
        <pc:spChg chg="mod">
          <ac:chgData name="Marion Sudvarg" userId="2bb9b31b-5f3c-4f72-8e1f-41eb276ee9c6" providerId="ADAL" clId="{D10D8605-B7F8-4511-8A7E-A7E3B657287E}" dt="2023-04-01T20:36:33.451" v="17643" actId="20577"/>
          <ac:spMkLst>
            <pc:docMk/>
            <pc:sldMk cId="3991256506" sldId="282"/>
            <ac:spMk id="3" creationId="{051E0676-BB40-DA27-8547-53094317E025}"/>
          </ac:spMkLst>
        </pc:spChg>
        <pc:picChg chg="add del mod">
          <ac:chgData name="Marion Sudvarg" userId="2bb9b31b-5f3c-4f72-8e1f-41eb276ee9c6" providerId="ADAL" clId="{D10D8605-B7F8-4511-8A7E-A7E3B657287E}" dt="2023-04-01T09:33:02.523" v="13876" actId="478"/>
          <ac:picMkLst>
            <pc:docMk/>
            <pc:sldMk cId="3991256506" sldId="282"/>
            <ac:picMk id="7" creationId="{9C2D9A85-A46D-9C2D-4E42-57F87ADD0A65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47438854" sldId="283"/>
        </pc:sldMkLst>
      </pc:sldChg>
      <pc:sldChg chg="addSp delSp modSp add mod">
        <pc:chgData name="Marion Sudvarg" userId="2bb9b31b-5f3c-4f72-8e1f-41eb276ee9c6" providerId="ADAL" clId="{D10D8605-B7F8-4511-8A7E-A7E3B657287E}" dt="2023-04-01T09:54:19.669" v="14173" actId="1076"/>
        <pc:sldMkLst>
          <pc:docMk/>
          <pc:sldMk cId="1076963159" sldId="283"/>
        </pc:sldMkLst>
        <pc:spChg chg="mod">
          <ac:chgData name="Marion Sudvarg" userId="2bb9b31b-5f3c-4f72-8e1f-41eb276ee9c6" providerId="ADAL" clId="{D10D8605-B7F8-4511-8A7E-A7E3B657287E}" dt="2023-04-01T09:43:35.630" v="13914" actId="20577"/>
          <ac:spMkLst>
            <pc:docMk/>
            <pc:sldMk cId="1076963159" sldId="283"/>
            <ac:spMk id="2" creationId="{3AD95DF4-DB46-2BFB-8A10-20D6B95CBD32}"/>
          </ac:spMkLst>
        </pc:spChg>
        <pc:spChg chg="del">
          <ac:chgData name="Marion Sudvarg" userId="2bb9b31b-5f3c-4f72-8e1f-41eb276ee9c6" providerId="ADAL" clId="{D10D8605-B7F8-4511-8A7E-A7E3B657287E}" dt="2023-04-01T09:44:15.944" v="13915" actId="478"/>
          <ac:spMkLst>
            <pc:docMk/>
            <pc:sldMk cId="1076963159" sldId="283"/>
            <ac:spMk id="3" creationId="{051E0676-BB40-DA27-8547-53094317E025}"/>
          </ac:spMkLst>
        </pc:spChg>
        <pc:spChg chg="add del mod">
          <ac:chgData name="Marion Sudvarg" userId="2bb9b31b-5f3c-4f72-8e1f-41eb276ee9c6" providerId="ADAL" clId="{D10D8605-B7F8-4511-8A7E-A7E3B657287E}" dt="2023-04-01T09:44:16.267" v="13916"/>
          <ac:spMkLst>
            <pc:docMk/>
            <pc:sldMk cId="1076963159" sldId="283"/>
            <ac:spMk id="7" creationId="{045E2B58-AFB7-C079-CD94-A9F2DC0BB6F2}"/>
          </ac:spMkLst>
        </pc:spChg>
        <pc:spChg chg="add mod">
          <ac:chgData name="Marion Sudvarg" userId="2bb9b31b-5f3c-4f72-8e1f-41eb276ee9c6" providerId="ADAL" clId="{D10D8605-B7F8-4511-8A7E-A7E3B657287E}" dt="2023-04-01T09:53:36.165" v="14170" actId="1035"/>
          <ac:spMkLst>
            <pc:docMk/>
            <pc:sldMk cId="1076963159" sldId="283"/>
            <ac:spMk id="12" creationId="{EE51B6E3-8934-12E1-A8C2-D6F9F9E825BC}"/>
          </ac:spMkLst>
        </pc:spChg>
        <pc:spChg chg="add mod">
          <ac:chgData name="Marion Sudvarg" userId="2bb9b31b-5f3c-4f72-8e1f-41eb276ee9c6" providerId="ADAL" clId="{D10D8605-B7F8-4511-8A7E-A7E3B657287E}" dt="2023-04-01T09:54:19.669" v="14173" actId="1076"/>
          <ac:spMkLst>
            <pc:docMk/>
            <pc:sldMk cId="1076963159" sldId="283"/>
            <ac:spMk id="13" creationId="{3514B9F9-0C9F-4E1B-C140-EEF022BAD851}"/>
          </ac:spMkLst>
        </pc:spChg>
        <pc:spChg chg="add del mod">
          <ac:chgData name="Marion Sudvarg" userId="2bb9b31b-5f3c-4f72-8e1f-41eb276ee9c6" providerId="ADAL" clId="{D10D8605-B7F8-4511-8A7E-A7E3B657287E}" dt="2023-04-01T09:50:41.513" v="14069" actId="478"/>
          <ac:spMkLst>
            <pc:docMk/>
            <pc:sldMk cId="1076963159" sldId="283"/>
            <ac:spMk id="14" creationId="{4443B05A-68ED-96C3-E5CB-DC0C0F07D414}"/>
          </ac:spMkLst>
        </pc:spChg>
        <pc:spChg chg="add del mod">
          <ac:chgData name="Marion Sudvarg" userId="2bb9b31b-5f3c-4f72-8e1f-41eb276ee9c6" providerId="ADAL" clId="{D10D8605-B7F8-4511-8A7E-A7E3B657287E}" dt="2023-04-01T09:49:51.431" v="14036" actId="478"/>
          <ac:spMkLst>
            <pc:docMk/>
            <pc:sldMk cId="1076963159" sldId="283"/>
            <ac:spMk id="15" creationId="{DAA7B4E0-E9C6-6D71-A48D-DD7F9FAAD02F}"/>
          </ac:spMkLst>
        </pc:spChg>
        <pc:spChg chg="add mod">
          <ac:chgData name="Marion Sudvarg" userId="2bb9b31b-5f3c-4f72-8e1f-41eb276ee9c6" providerId="ADAL" clId="{D10D8605-B7F8-4511-8A7E-A7E3B657287E}" dt="2023-04-01T09:51:57.703" v="14071" actId="1076"/>
          <ac:spMkLst>
            <pc:docMk/>
            <pc:sldMk cId="1076963159" sldId="283"/>
            <ac:spMk id="22" creationId="{466F307F-8682-6BEC-4BA1-5FAA2F60DAB8}"/>
          </ac:spMkLst>
        </pc:spChg>
        <pc:spChg chg="add mod">
          <ac:chgData name="Marion Sudvarg" userId="2bb9b31b-5f3c-4f72-8e1f-41eb276ee9c6" providerId="ADAL" clId="{D10D8605-B7F8-4511-8A7E-A7E3B657287E}" dt="2023-04-01T09:53:28.246" v="14150" actId="1076"/>
          <ac:spMkLst>
            <pc:docMk/>
            <pc:sldMk cId="1076963159" sldId="283"/>
            <ac:spMk id="23" creationId="{856AA3E4-7080-F495-475A-422F9A0A95FA}"/>
          </ac:spMkLst>
        </pc:spChg>
        <pc:picChg chg="add mod">
          <ac:chgData name="Marion Sudvarg" userId="2bb9b31b-5f3c-4f72-8e1f-41eb276ee9c6" providerId="ADAL" clId="{D10D8605-B7F8-4511-8A7E-A7E3B657287E}" dt="2023-04-01T09:54:13.855" v="14172" actId="1076"/>
          <ac:picMkLst>
            <pc:docMk/>
            <pc:sldMk cId="1076963159" sldId="283"/>
            <ac:picMk id="9" creationId="{818CE2ED-F928-1FC7-BFE7-D75718F0D1CB}"/>
          </ac:picMkLst>
        </pc:picChg>
        <pc:picChg chg="add mod">
          <ac:chgData name="Marion Sudvarg" userId="2bb9b31b-5f3c-4f72-8e1f-41eb276ee9c6" providerId="ADAL" clId="{D10D8605-B7F8-4511-8A7E-A7E3B657287E}" dt="2023-04-01T09:53:36.165" v="14170" actId="1035"/>
          <ac:picMkLst>
            <pc:docMk/>
            <pc:sldMk cId="1076963159" sldId="283"/>
            <ac:picMk id="11" creationId="{898BCB95-0A24-1C69-D587-7DF8F4C3E33D}"/>
          </ac:picMkLst>
        </pc:picChg>
        <pc:picChg chg="add del mod">
          <ac:chgData name="Marion Sudvarg" userId="2bb9b31b-5f3c-4f72-8e1f-41eb276ee9c6" providerId="ADAL" clId="{D10D8605-B7F8-4511-8A7E-A7E3B657287E}" dt="2023-04-01T09:49:41.847" v="14033" actId="478"/>
          <ac:picMkLst>
            <pc:docMk/>
            <pc:sldMk cId="1076963159" sldId="283"/>
            <ac:picMk id="17" creationId="{5B9D656C-441B-10F4-8E9B-AC9E2F3A1BDA}"/>
          </ac:picMkLst>
        </pc:picChg>
        <pc:picChg chg="add del mod">
          <ac:chgData name="Marion Sudvarg" userId="2bb9b31b-5f3c-4f72-8e1f-41eb276ee9c6" providerId="ADAL" clId="{D10D8605-B7F8-4511-8A7E-A7E3B657287E}" dt="2023-04-01T09:46:54.205" v="14000" actId="478"/>
          <ac:picMkLst>
            <pc:docMk/>
            <pc:sldMk cId="1076963159" sldId="283"/>
            <ac:picMk id="19" creationId="{6680A860-49C8-89DF-D3C0-8D4AA53A9BF4}"/>
          </ac:picMkLst>
        </pc:picChg>
        <pc:picChg chg="add del mod">
          <ac:chgData name="Marion Sudvarg" userId="2bb9b31b-5f3c-4f72-8e1f-41eb276ee9c6" providerId="ADAL" clId="{D10D8605-B7F8-4511-8A7E-A7E3B657287E}" dt="2023-04-01T09:49:41.847" v="14033" actId="478"/>
          <ac:picMkLst>
            <pc:docMk/>
            <pc:sldMk cId="1076963159" sldId="283"/>
            <ac:picMk id="21" creationId="{B79A6137-FA60-CB89-B4C1-C5D1E98DB1D9}"/>
          </ac:picMkLst>
        </pc:picChg>
      </pc:sldChg>
      <pc:sldChg chg="addSp delSp modSp add del mod">
        <pc:chgData name="Marion Sudvarg" userId="2bb9b31b-5f3c-4f72-8e1f-41eb276ee9c6" providerId="ADAL" clId="{D10D8605-B7F8-4511-8A7E-A7E3B657287E}" dt="2023-04-01T09:56:54.059" v="14192" actId="47"/>
        <pc:sldMkLst>
          <pc:docMk/>
          <pc:sldMk cId="1698262947" sldId="284"/>
        </pc:sldMkLst>
        <pc:spChg chg="add mod">
          <ac:chgData name="Marion Sudvarg" userId="2bb9b31b-5f3c-4f72-8e1f-41eb276ee9c6" providerId="ADAL" clId="{D10D8605-B7F8-4511-8A7E-A7E3B657287E}" dt="2023-04-01T09:50:22.901" v="14054" actId="122"/>
          <ac:spMkLst>
            <pc:docMk/>
            <pc:sldMk cId="1698262947" sldId="284"/>
            <ac:spMk id="6" creationId="{8E018C60-852F-5592-CB2E-4AEF90CFE70A}"/>
          </ac:spMkLst>
        </pc:spChg>
        <pc:spChg chg="del">
          <ac:chgData name="Marion Sudvarg" userId="2bb9b31b-5f3c-4f72-8e1f-41eb276ee9c6" providerId="ADAL" clId="{D10D8605-B7F8-4511-8A7E-A7E3B657287E}" dt="2023-04-01T09:49:47.761" v="14035" actId="478"/>
          <ac:spMkLst>
            <pc:docMk/>
            <pc:sldMk cId="1698262947" sldId="284"/>
            <ac:spMk id="14" creationId="{4443B05A-68ED-96C3-E5CB-DC0C0F07D414}"/>
          </ac:spMkLst>
        </pc:spChg>
        <pc:spChg chg="del mod">
          <ac:chgData name="Marion Sudvarg" userId="2bb9b31b-5f3c-4f72-8e1f-41eb276ee9c6" providerId="ADAL" clId="{D10D8605-B7F8-4511-8A7E-A7E3B657287E}" dt="2023-04-01T09:50:25.392" v="14056"/>
          <ac:spMkLst>
            <pc:docMk/>
            <pc:sldMk cId="1698262947" sldId="284"/>
            <ac:spMk id="15" creationId="{DAA7B4E0-E9C6-6D71-A48D-DD7F9FAAD02F}"/>
          </ac:spMkLst>
        </pc:spChg>
        <pc:picChg chg="del">
          <ac:chgData name="Marion Sudvarg" userId="2bb9b31b-5f3c-4f72-8e1f-41eb276ee9c6" providerId="ADAL" clId="{D10D8605-B7F8-4511-8A7E-A7E3B657287E}" dt="2023-04-01T09:49:45.155" v="14034" actId="478"/>
          <ac:picMkLst>
            <pc:docMk/>
            <pc:sldMk cId="1698262947" sldId="284"/>
            <ac:picMk id="9" creationId="{818CE2ED-F928-1FC7-BFE7-D75718F0D1CB}"/>
          </ac:picMkLst>
        </pc:picChg>
        <pc:picChg chg="del">
          <ac:chgData name="Marion Sudvarg" userId="2bb9b31b-5f3c-4f72-8e1f-41eb276ee9c6" providerId="ADAL" clId="{D10D8605-B7F8-4511-8A7E-A7E3B657287E}" dt="2023-04-01T09:49:45.155" v="14034" actId="478"/>
          <ac:picMkLst>
            <pc:docMk/>
            <pc:sldMk cId="1698262947" sldId="284"/>
            <ac:picMk id="11" creationId="{898BCB95-0A24-1C69-D587-7DF8F4C3E33D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144887301" sldId="284"/>
        </pc:sldMkLst>
      </pc:sldChg>
      <pc:sldChg chg="addSp delSp modSp add mod">
        <pc:chgData name="Marion Sudvarg" userId="2bb9b31b-5f3c-4f72-8e1f-41eb276ee9c6" providerId="ADAL" clId="{D10D8605-B7F8-4511-8A7E-A7E3B657287E}" dt="2023-04-01T09:56:48.292" v="14191" actId="1076"/>
        <pc:sldMkLst>
          <pc:docMk/>
          <pc:sldMk cId="1619929724" sldId="285"/>
        </pc:sldMkLst>
        <pc:spChg chg="add del mod">
          <ac:chgData name="Marion Sudvarg" userId="2bb9b31b-5f3c-4f72-8e1f-41eb276ee9c6" providerId="ADAL" clId="{D10D8605-B7F8-4511-8A7E-A7E3B657287E}" dt="2023-04-01T09:56:40.833" v="14190" actId="478"/>
          <ac:spMkLst>
            <pc:docMk/>
            <pc:sldMk cId="1619929724" sldId="285"/>
            <ac:spMk id="8" creationId="{FF6321ED-DF65-6951-E801-3270AB84C6BB}"/>
          </ac:spMkLst>
        </pc:spChg>
        <pc:spChg chg="mod">
          <ac:chgData name="Marion Sudvarg" userId="2bb9b31b-5f3c-4f72-8e1f-41eb276ee9c6" providerId="ADAL" clId="{D10D8605-B7F8-4511-8A7E-A7E3B657287E}" dt="2023-04-01T09:54:35.076" v="14175"/>
          <ac:spMkLst>
            <pc:docMk/>
            <pc:sldMk cId="1619929724" sldId="285"/>
            <ac:spMk id="22" creationId="{466F307F-8682-6BEC-4BA1-5FAA2F60DAB8}"/>
          </ac:spMkLst>
        </pc:spChg>
        <pc:picChg chg="add mod ord">
          <ac:chgData name="Marion Sudvarg" userId="2bb9b31b-5f3c-4f72-8e1f-41eb276ee9c6" providerId="ADAL" clId="{D10D8605-B7F8-4511-8A7E-A7E3B657287E}" dt="2023-04-01T09:55:57.238" v="14183" actId="167"/>
          <ac:picMkLst>
            <pc:docMk/>
            <pc:sldMk cId="1619929724" sldId="285"/>
            <ac:picMk id="3" creationId="{D270A3F9-C4AF-FBFF-D884-FFF72F26929D}"/>
          </ac:picMkLst>
        </pc:picChg>
        <pc:picChg chg="add mod ord">
          <ac:chgData name="Marion Sudvarg" userId="2bb9b31b-5f3c-4f72-8e1f-41eb276ee9c6" providerId="ADAL" clId="{D10D8605-B7F8-4511-8A7E-A7E3B657287E}" dt="2023-04-01T09:56:48.292" v="14191" actId="1076"/>
          <ac:picMkLst>
            <pc:docMk/>
            <pc:sldMk cId="1619929724" sldId="285"/>
            <ac:picMk id="6" creationId="{C34DD518-9461-C4E4-338F-EA8BA70B660E}"/>
          </ac:picMkLst>
        </pc:picChg>
        <pc:picChg chg="del">
          <ac:chgData name="Marion Sudvarg" userId="2bb9b31b-5f3c-4f72-8e1f-41eb276ee9c6" providerId="ADAL" clId="{D10D8605-B7F8-4511-8A7E-A7E3B657287E}" dt="2023-04-01T09:56:32.492" v="14189" actId="478"/>
          <ac:picMkLst>
            <pc:docMk/>
            <pc:sldMk cId="1619929724" sldId="285"/>
            <ac:picMk id="9" creationId="{818CE2ED-F928-1FC7-BFE7-D75718F0D1CB}"/>
          </ac:picMkLst>
        </pc:picChg>
        <pc:picChg chg="del">
          <ac:chgData name="Marion Sudvarg" userId="2bb9b31b-5f3c-4f72-8e1f-41eb276ee9c6" providerId="ADAL" clId="{D10D8605-B7F8-4511-8A7E-A7E3B657287E}" dt="2023-04-01T09:56:02.134" v="14184" actId="478"/>
          <ac:picMkLst>
            <pc:docMk/>
            <pc:sldMk cId="1619929724" sldId="285"/>
            <ac:picMk id="11" creationId="{898BCB95-0A24-1C69-D587-7DF8F4C3E33D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216391509" sldId="285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340053104" sldId="286"/>
        </pc:sldMkLst>
      </pc:sldChg>
      <pc:sldChg chg="modSp add modAnim">
        <pc:chgData name="Marion Sudvarg" userId="2bb9b31b-5f3c-4f72-8e1f-41eb276ee9c6" providerId="ADAL" clId="{D10D8605-B7F8-4511-8A7E-A7E3B657287E}" dt="2023-04-01T20:21:16.672" v="16587" actId="20577"/>
        <pc:sldMkLst>
          <pc:docMk/>
          <pc:sldMk cId="2710373701" sldId="286"/>
        </pc:sldMkLst>
        <pc:spChg chg="mod">
          <ac:chgData name="Marion Sudvarg" userId="2bb9b31b-5f3c-4f72-8e1f-41eb276ee9c6" providerId="ADAL" clId="{D10D8605-B7F8-4511-8A7E-A7E3B657287E}" dt="2023-04-01T20:21:16.672" v="16587" actId="20577"/>
          <ac:spMkLst>
            <pc:docMk/>
            <pc:sldMk cId="2710373701" sldId="286"/>
            <ac:spMk id="3" creationId="{36F39E8F-82D6-FB65-4788-4E60F373964B}"/>
          </ac:spMkLst>
        </pc:spChg>
      </pc:sldChg>
      <pc:sldChg chg="addSp delSp modSp new mod addAnim delAnim modAnim">
        <pc:chgData name="Marion Sudvarg" userId="2bb9b31b-5f3c-4f72-8e1f-41eb276ee9c6" providerId="ADAL" clId="{D10D8605-B7F8-4511-8A7E-A7E3B657287E}" dt="2023-04-02T09:06:03.118" v="18997" actId="14100"/>
        <pc:sldMkLst>
          <pc:docMk/>
          <pc:sldMk cId="2892697632" sldId="287"/>
        </pc:sldMkLst>
        <pc:spChg chg="mod">
          <ac:chgData name="Marion Sudvarg" userId="2bb9b31b-5f3c-4f72-8e1f-41eb276ee9c6" providerId="ADAL" clId="{D10D8605-B7F8-4511-8A7E-A7E3B657287E}" dt="2023-04-01T10:30:54.717" v="14328" actId="20577"/>
          <ac:spMkLst>
            <pc:docMk/>
            <pc:sldMk cId="2892697632" sldId="287"/>
            <ac:spMk id="2" creationId="{F8574B21-0F70-70EE-7D35-46C55A664E03}"/>
          </ac:spMkLst>
        </pc:spChg>
        <pc:spChg chg="del">
          <ac:chgData name="Marion Sudvarg" userId="2bb9b31b-5f3c-4f72-8e1f-41eb276ee9c6" providerId="ADAL" clId="{D10D8605-B7F8-4511-8A7E-A7E3B657287E}" dt="2023-04-01T10:32:31.752" v="14334" actId="478"/>
          <ac:spMkLst>
            <pc:docMk/>
            <pc:sldMk cId="2892697632" sldId="287"/>
            <ac:spMk id="3" creationId="{BF8C8BE2-9F34-E0C2-894F-904EE1CB189B}"/>
          </ac:spMkLst>
        </pc:spChg>
        <pc:spChg chg="add del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9" creationId="{97CA68C2-A420-66D3-8BC3-8359083B8776}"/>
          </ac:spMkLst>
        </pc:spChg>
        <pc:spChg chg="add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10" creationId="{0910ED3D-3CAF-81E7-2E1F-4340178C61FF}"/>
          </ac:spMkLst>
        </pc:spChg>
        <pc:spChg chg="add mod">
          <ac:chgData name="Marion Sudvarg" userId="2bb9b31b-5f3c-4f72-8e1f-41eb276ee9c6" providerId="ADAL" clId="{D10D8605-B7F8-4511-8A7E-A7E3B657287E}" dt="2023-04-01T10:40:57.185" v="14802" actId="164"/>
          <ac:spMkLst>
            <pc:docMk/>
            <pc:sldMk cId="2892697632" sldId="287"/>
            <ac:spMk id="11" creationId="{4D546661-467E-B383-D3B5-A9EE3D0F78AE}"/>
          </ac:spMkLst>
        </pc:spChg>
        <pc:spChg chg="add del mod">
          <ac:chgData name="Marion Sudvarg" userId="2bb9b31b-5f3c-4f72-8e1f-41eb276ee9c6" providerId="ADAL" clId="{D10D8605-B7F8-4511-8A7E-A7E3B657287E}" dt="2023-04-01T10:34:56.325" v="14518" actId="478"/>
          <ac:spMkLst>
            <pc:docMk/>
            <pc:sldMk cId="2892697632" sldId="287"/>
            <ac:spMk id="12" creationId="{045F3882-CCB1-A411-CB62-0C14E96A0D8C}"/>
          </ac:spMkLst>
        </pc:spChg>
        <pc:spChg chg="add del mod">
          <ac:chgData name="Marion Sudvarg" userId="2bb9b31b-5f3c-4f72-8e1f-41eb276ee9c6" providerId="ADAL" clId="{D10D8605-B7F8-4511-8A7E-A7E3B657287E}" dt="2023-04-01T10:37:41.377" v="14646" actId="478"/>
          <ac:spMkLst>
            <pc:docMk/>
            <pc:sldMk cId="2892697632" sldId="287"/>
            <ac:spMk id="17" creationId="{6F6700AC-FA15-5BC3-1028-22C13E8E73F4}"/>
          </ac:spMkLst>
        </pc:spChg>
        <pc:spChg chg="add del">
          <ac:chgData name="Marion Sudvarg" userId="2bb9b31b-5f3c-4f72-8e1f-41eb276ee9c6" providerId="ADAL" clId="{D10D8605-B7F8-4511-8A7E-A7E3B657287E}" dt="2023-04-01T10:37:30.336" v="14643" actId="478"/>
          <ac:spMkLst>
            <pc:docMk/>
            <pc:sldMk cId="2892697632" sldId="287"/>
            <ac:spMk id="18" creationId="{61B9430B-92B3-3894-BF51-A2244008F4E5}"/>
          </ac:spMkLst>
        </pc:spChg>
        <pc:spChg chg="add mod">
          <ac:chgData name="Marion Sudvarg" userId="2bb9b31b-5f3c-4f72-8e1f-41eb276ee9c6" providerId="ADAL" clId="{D10D8605-B7F8-4511-8A7E-A7E3B657287E}" dt="2023-04-02T09:05:52.661" v="18994" actId="1076"/>
          <ac:spMkLst>
            <pc:docMk/>
            <pc:sldMk cId="2892697632" sldId="287"/>
            <ac:spMk id="19" creationId="{BB2DB9BD-AEB0-6FE2-0184-B38913115594}"/>
          </ac:spMkLst>
        </pc:spChg>
        <pc:spChg chg="add mod">
          <ac:chgData name="Marion Sudvarg" userId="2bb9b31b-5f3c-4f72-8e1f-41eb276ee9c6" providerId="ADAL" clId="{D10D8605-B7F8-4511-8A7E-A7E3B657287E}" dt="2023-04-02T09:06:03.118" v="18997" actId="14100"/>
          <ac:spMkLst>
            <pc:docMk/>
            <pc:sldMk cId="2892697632" sldId="287"/>
            <ac:spMk id="22" creationId="{BA3A44CC-1C8F-F631-4765-DD31A1312930}"/>
          </ac:spMkLst>
        </pc:spChg>
        <pc:spChg chg="add mod">
          <ac:chgData name="Marion Sudvarg" userId="2bb9b31b-5f3c-4f72-8e1f-41eb276ee9c6" providerId="ADAL" clId="{D10D8605-B7F8-4511-8A7E-A7E3B657287E}" dt="2023-04-02T09:05:59.825" v="18996" actId="14100"/>
          <ac:spMkLst>
            <pc:docMk/>
            <pc:sldMk cId="2892697632" sldId="287"/>
            <ac:spMk id="23" creationId="{03BB11C5-C528-17D6-ED54-44A9B3F5DAC6}"/>
          </ac:spMkLst>
        </pc:spChg>
        <pc:spChg chg="add mod">
          <ac:chgData name="Marion Sudvarg" userId="2bb9b31b-5f3c-4f72-8e1f-41eb276ee9c6" providerId="ADAL" clId="{D10D8605-B7F8-4511-8A7E-A7E3B657287E}" dt="2023-04-02T09:05:36.722" v="18992" actId="403"/>
          <ac:spMkLst>
            <pc:docMk/>
            <pc:sldMk cId="2892697632" sldId="287"/>
            <ac:spMk id="30" creationId="{76D750EF-275F-9F79-A542-CAF169E03C7E}"/>
          </ac:spMkLst>
        </pc:spChg>
        <pc:spChg chg="add mod">
          <ac:chgData name="Marion Sudvarg" userId="2bb9b31b-5f3c-4f72-8e1f-41eb276ee9c6" providerId="ADAL" clId="{D10D8605-B7F8-4511-8A7E-A7E3B657287E}" dt="2023-04-01T20:31:38.156" v="17445" actId="20577"/>
          <ac:spMkLst>
            <pc:docMk/>
            <pc:sldMk cId="2892697632" sldId="287"/>
            <ac:spMk id="46" creationId="{865416BA-AD8F-6AAC-9A7B-57FE161D461A}"/>
          </ac:spMkLst>
        </pc:spChg>
        <pc:grpChg chg="add mod">
          <ac:chgData name="Marion Sudvarg" userId="2bb9b31b-5f3c-4f72-8e1f-41eb276ee9c6" providerId="ADAL" clId="{D10D8605-B7F8-4511-8A7E-A7E3B657287E}" dt="2023-04-01T10:40:57.185" v="14802" actId="164"/>
          <ac:grpSpMkLst>
            <pc:docMk/>
            <pc:sldMk cId="2892697632" sldId="287"/>
            <ac:grpSpMk id="45" creationId="{E13B2488-BCD7-E914-9A0E-A867DC4A976C}"/>
          </ac:grpSpMkLst>
        </pc:grpChg>
        <pc:graphicFrameChg chg="add del mod">
          <ac:chgData name="Marion Sudvarg" userId="2bb9b31b-5f3c-4f72-8e1f-41eb276ee9c6" providerId="ADAL" clId="{D10D8605-B7F8-4511-8A7E-A7E3B657287E}" dt="2023-04-01T10:31:30.933" v="14331" actId="478"/>
          <ac:graphicFrameMkLst>
            <pc:docMk/>
            <pc:sldMk cId="2892697632" sldId="287"/>
            <ac:graphicFrameMk id="6" creationId="{FAB24424-AFC7-0D82-2456-656EBB534C70}"/>
          </ac:graphicFrameMkLst>
        </pc:graphicFrameChg>
        <pc:picChg chg="del mod">
          <ac:chgData name="Marion Sudvarg" userId="2bb9b31b-5f3c-4f72-8e1f-41eb276ee9c6" providerId="ADAL" clId="{D10D8605-B7F8-4511-8A7E-A7E3B657287E}" dt="2023-04-01T10:32:26.461" v="14333" actId="478"/>
          <ac:picMkLst>
            <pc:docMk/>
            <pc:sldMk cId="2892697632" sldId="287"/>
            <ac:picMk id="7" creationId="{C05F7DDF-D39E-614D-C5B7-34CE3B289562}"/>
          </ac:picMkLst>
        </pc:picChg>
        <pc:picChg chg="add mod">
          <ac:chgData name="Marion Sudvarg" userId="2bb9b31b-5f3c-4f72-8e1f-41eb276ee9c6" providerId="ADAL" clId="{D10D8605-B7F8-4511-8A7E-A7E3B657287E}" dt="2023-04-01T10:32:53.488" v="14339" actId="1076"/>
          <ac:picMkLst>
            <pc:docMk/>
            <pc:sldMk cId="2892697632" sldId="287"/>
            <ac:picMk id="8" creationId="{151E9273-2B60-2D34-9E1E-5A2E48179619}"/>
          </ac:picMkLst>
        </pc:picChg>
        <pc:cxnChg chg="add mod">
          <ac:chgData name="Marion Sudvarg" userId="2bb9b31b-5f3c-4f72-8e1f-41eb276ee9c6" providerId="ADAL" clId="{D10D8605-B7F8-4511-8A7E-A7E3B657287E}" dt="2023-04-01T10:40:57.185" v="14802" actId="164"/>
          <ac:cxnSpMkLst>
            <pc:docMk/>
            <pc:sldMk cId="2892697632" sldId="287"/>
            <ac:cxnSpMk id="14" creationId="{F485301F-586C-7BA2-408B-BD5483356C0A}"/>
          </ac:cxnSpMkLst>
        </pc:cxnChg>
        <pc:cxnChg chg="add mod">
          <ac:chgData name="Marion Sudvarg" userId="2bb9b31b-5f3c-4f72-8e1f-41eb276ee9c6" providerId="ADAL" clId="{D10D8605-B7F8-4511-8A7E-A7E3B657287E}" dt="2023-04-01T10:40:57.185" v="14802" actId="164"/>
          <ac:cxnSpMkLst>
            <pc:docMk/>
            <pc:sldMk cId="2892697632" sldId="287"/>
            <ac:cxnSpMk id="16" creationId="{B3ADE03E-631B-4E9C-CCBF-28A3F7546B3C}"/>
          </ac:cxnSpMkLst>
        </pc:cxnChg>
        <pc:cxnChg chg="add mod">
          <ac:chgData name="Marion Sudvarg" userId="2bb9b31b-5f3c-4f72-8e1f-41eb276ee9c6" providerId="ADAL" clId="{D10D8605-B7F8-4511-8A7E-A7E3B657287E}" dt="2023-04-02T09:05:52.661" v="18994" actId="1076"/>
          <ac:cxnSpMkLst>
            <pc:docMk/>
            <pc:sldMk cId="2892697632" sldId="287"/>
            <ac:cxnSpMk id="21" creationId="{C6442953-5074-6990-14BA-1B593A51FF89}"/>
          </ac:cxnSpMkLst>
        </pc:cxnChg>
        <pc:cxnChg chg="add mod">
          <ac:chgData name="Marion Sudvarg" userId="2bb9b31b-5f3c-4f72-8e1f-41eb276ee9c6" providerId="ADAL" clId="{D10D8605-B7F8-4511-8A7E-A7E3B657287E}" dt="2023-04-02T09:06:03.118" v="18997" actId="14100"/>
          <ac:cxnSpMkLst>
            <pc:docMk/>
            <pc:sldMk cId="2892697632" sldId="287"/>
            <ac:cxnSpMk id="26" creationId="{75B7B769-E82B-8D1B-8562-BBF5D6D38B80}"/>
          </ac:cxnSpMkLst>
        </pc:cxnChg>
        <pc:cxnChg chg="add mod">
          <ac:chgData name="Marion Sudvarg" userId="2bb9b31b-5f3c-4f72-8e1f-41eb276ee9c6" providerId="ADAL" clId="{D10D8605-B7F8-4511-8A7E-A7E3B657287E}" dt="2023-04-02T09:05:59.825" v="18996" actId="14100"/>
          <ac:cxnSpMkLst>
            <pc:docMk/>
            <pc:sldMk cId="2892697632" sldId="287"/>
            <ac:cxnSpMk id="27" creationId="{54C8CEDA-0FE0-313E-659D-D5096F713D07}"/>
          </ac:cxnSpMkLst>
        </pc:cxnChg>
        <pc:cxnChg chg="add mod">
          <ac:chgData name="Marion Sudvarg" userId="2bb9b31b-5f3c-4f72-8e1f-41eb276ee9c6" providerId="ADAL" clId="{D10D8605-B7F8-4511-8A7E-A7E3B657287E}" dt="2023-04-01T10:40:29.750" v="14799" actId="1076"/>
          <ac:cxnSpMkLst>
            <pc:docMk/>
            <pc:sldMk cId="2892697632" sldId="287"/>
            <ac:cxnSpMk id="31" creationId="{FDCFC8CE-A680-319A-3BDC-B64EFEAE99A4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627956792" sldId="287"/>
        </pc:sldMkLst>
      </pc:sldChg>
      <pc:sldChg chg="addSp delSp modSp add mod delAnim modAnim">
        <pc:chgData name="Marion Sudvarg" userId="2bb9b31b-5f3c-4f72-8e1f-41eb276ee9c6" providerId="ADAL" clId="{D10D8605-B7F8-4511-8A7E-A7E3B657287E}" dt="2023-04-02T09:33:32.546" v="19476" actId="1035"/>
        <pc:sldMkLst>
          <pc:docMk/>
          <pc:sldMk cId="1960671943" sldId="288"/>
        </pc:sldMkLst>
        <pc:spChg chg="mod">
          <ac:chgData name="Marion Sudvarg" userId="2bb9b31b-5f3c-4f72-8e1f-41eb276ee9c6" providerId="ADAL" clId="{D10D8605-B7F8-4511-8A7E-A7E3B657287E}" dt="2023-04-01T10:44:34.249" v="14944" actId="20577"/>
          <ac:spMkLst>
            <pc:docMk/>
            <pc:sldMk cId="1960671943" sldId="288"/>
            <ac:spMk id="2" creationId="{F8574B21-0F70-70EE-7D35-46C55A664E03}"/>
          </ac:spMkLst>
        </pc:spChg>
        <pc:spChg chg="add del mod">
          <ac:chgData name="Marion Sudvarg" userId="2bb9b31b-5f3c-4f72-8e1f-41eb276ee9c6" providerId="ADAL" clId="{D10D8605-B7F8-4511-8A7E-A7E3B657287E}" dt="2023-04-01T10:44:54.961" v="14951" actId="767"/>
          <ac:spMkLst>
            <pc:docMk/>
            <pc:sldMk cId="1960671943" sldId="288"/>
            <ac:spMk id="3" creationId="{BF0426A7-0B55-0791-9774-656758D72FEF}"/>
          </ac:spMkLst>
        </pc:spChg>
        <pc:spChg chg="add mod">
          <ac:chgData name="Marion Sudvarg" userId="2bb9b31b-5f3c-4f72-8e1f-41eb276ee9c6" providerId="ADAL" clId="{D10D8605-B7F8-4511-8A7E-A7E3B657287E}" dt="2023-04-01T10:50:10.880" v="15347" actId="21"/>
          <ac:spMkLst>
            <pc:docMk/>
            <pc:sldMk cId="1960671943" sldId="288"/>
            <ac:spMk id="6" creationId="{D1B58CC9-4137-28D4-4EE4-FD1442723975}"/>
          </ac:spMkLst>
        </pc:spChg>
        <pc:spChg chg="add mod">
          <ac:chgData name="Marion Sudvarg" userId="2bb9b31b-5f3c-4f72-8e1f-41eb276ee9c6" providerId="ADAL" clId="{D10D8605-B7F8-4511-8A7E-A7E3B657287E}" dt="2023-04-01T19:53:15.203" v="15732" actId="27636"/>
          <ac:spMkLst>
            <pc:docMk/>
            <pc:sldMk cId="1960671943" sldId="288"/>
            <ac:spMk id="15" creationId="{0A09183E-A397-17D3-8647-ADC5BFDF97E7}"/>
          </ac:spMkLst>
        </pc:spChg>
        <pc:spChg chg="add del mod">
          <ac:chgData name="Marion Sudvarg" userId="2bb9b31b-5f3c-4f72-8e1f-41eb276ee9c6" providerId="ADAL" clId="{D10D8605-B7F8-4511-8A7E-A7E3B657287E}" dt="2023-04-01T19:42:46.442" v="15555"/>
          <ac:spMkLst>
            <pc:docMk/>
            <pc:sldMk cId="1960671943" sldId="288"/>
            <ac:spMk id="18" creationId="{7D16DD04-6C3A-D685-4E82-37E1F7C49747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19" creationId="{BB2DB9BD-AEB0-6FE2-0184-B38913115594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22" creationId="{BA3A44CC-1C8F-F631-4765-DD31A1312930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23" creationId="{03BB11C5-C528-17D6-ED54-44A9B3F5DAC6}"/>
          </ac:spMkLst>
        </pc:spChg>
        <pc:spChg chg="del">
          <ac:chgData name="Marion Sudvarg" userId="2bb9b31b-5f3c-4f72-8e1f-41eb276ee9c6" providerId="ADAL" clId="{D10D8605-B7F8-4511-8A7E-A7E3B657287E}" dt="2023-04-01T10:44:38.675" v="14945" actId="478"/>
          <ac:spMkLst>
            <pc:docMk/>
            <pc:sldMk cId="1960671943" sldId="288"/>
            <ac:spMk id="30" creationId="{76D750EF-275F-9F79-A542-CAF169E03C7E}"/>
          </ac:spMkLst>
        </pc:spChg>
        <pc:grpChg chg="del">
          <ac:chgData name="Marion Sudvarg" userId="2bb9b31b-5f3c-4f72-8e1f-41eb276ee9c6" providerId="ADAL" clId="{D10D8605-B7F8-4511-8A7E-A7E3B657287E}" dt="2023-04-01T10:44:38.675" v="14945" actId="478"/>
          <ac:grpSpMkLst>
            <pc:docMk/>
            <pc:sldMk cId="1960671943" sldId="288"/>
            <ac:grpSpMk id="45" creationId="{E13B2488-BCD7-E914-9A0E-A867DC4A976C}"/>
          </ac:grpSpMkLst>
        </pc:grpChg>
        <pc:picChg chg="del">
          <ac:chgData name="Marion Sudvarg" userId="2bb9b31b-5f3c-4f72-8e1f-41eb276ee9c6" providerId="ADAL" clId="{D10D8605-B7F8-4511-8A7E-A7E3B657287E}" dt="2023-04-01T10:50:07.054" v="15346" actId="478"/>
          <ac:picMkLst>
            <pc:docMk/>
            <pc:sldMk cId="1960671943" sldId="288"/>
            <ac:picMk id="8" creationId="{151E9273-2B60-2D34-9E1E-5A2E48179619}"/>
          </ac:picMkLst>
        </pc:picChg>
        <pc:picChg chg="add mod ord">
          <ac:chgData name="Marion Sudvarg" userId="2bb9b31b-5f3c-4f72-8e1f-41eb276ee9c6" providerId="ADAL" clId="{D10D8605-B7F8-4511-8A7E-A7E3B657287E}" dt="2023-04-02T09:33:32.546" v="19476" actId="1035"/>
          <ac:picMkLst>
            <pc:docMk/>
            <pc:sldMk cId="1960671943" sldId="288"/>
            <ac:picMk id="12" creationId="{4575441E-247C-3521-D243-5F343C612492}"/>
          </ac:picMkLst>
        </pc:picChg>
        <pc:cxnChg chg="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14" creationId="{F485301F-586C-7BA2-408B-BD5483356C0A}"/>
          </ac:cxnSpMkLst>
        </pc:cxnChg>
        <pc:cxnChg chg="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16" creationId="{B3ADE03E-631B-4E9C-CCBF-28A3F7546B3C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1" creationId="{C6442953-5074-6990-14BA-1B593A51FF89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6" creationId="{75B7B769-E82B-8D1B-8562-BBF5D6D38B80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27" creationId="{54C8CEDA-0FE0-313E-659D-D5096F713D07}"/>
          </ac:cxnSpMkLst>
        </pc:cxnChg>
        <pc:cxnChg chg="del mod">
          <ac:chgData name="Marion Sudvarg" userId="2bb9b31b-5f3c-4f72-8e1f-41eb276ee9c6" providerId="ADAL" clId="{D10D8605-B7F8-4511-8A7E-A7E3B657287E}" dt="2023-04-01T10:44:38.675" v="14945" actId="478"/>
          <ac:cxnSpMkLst>
            <pc:docMk/>
            <pc:sldMk cId="1960671943" sldId="288"/>
            <ac:cxnSpMk id="31" creationId="{FDCFC8CE-A680-319A-3BDC-B64EFEAE99A4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097323039" sldId="288"/>
        </pc:sldMkLst>
      </pc:sldChg>
      <pc:sldChg chg="addSp modSp new mod modAnim">
        <pc:chgData name="Marion Sudvarg" userId="2bb9b31b-5f3c-4f72-8e1f-41eb276ee9c6" providerId="ADAL" clId="{D10D8605-B7F8-4511-8A7E-A7E3B657287E}" dt="2023-04-02T12:52:30.806" v="20747" actId="1036"/>
        <pc:sldMkLst>
          <pc:docMk/>
          <pc:sldMk cId="613816836" sldId="289"/>
        </pc:sldMkLst>
        <pc:spChg chg="mod">
          <ac:chgData name="Marion Sudvarg" userId="2bb9b31b-5f3c-4f72-8e1f-41eb276ee9c6" providerId="ADAL" clId="{D10D8605-B7F8-4511-8A7E-A7E3B657287E}" dt="2023-04-01T20:00:12.126" v="15929" actId="20577"/>
          <ac:spMkLst>
            <pc:docMk/>
            <pc:sldMk cId="613816836" sldId="289"/>
            <ac:spMk id="2" creationId="{08DEE94B-159B-4383-9AA3-D9F34ECCA6C7}"/>
          </ac:spMkLst>
        </pc:spChg>
        <pc:spChg chg="mod">
          <ac:chgData name="Marion Sudvarg" userId="2bb9b31b-5f3c-4f72-8e1f-41eb276ee9c6" providerId="ADAL" clId="{D10D8605-B7F8-4511-8A7E-A7E3B657287E}" dt="2023-04-02T12:52:17.594" v="20716" actId="179"/>
          <ac:spMkLst>
            <pc:docMk/>
            <pc:sldMk cId="613816836" sldId="289"/>
            <ac:spMk id="3" creationId="{3F8F76FC-6967-3280-8E61-62A7EBD933B9}"/>
          </ac:spMkLst>
        </pc:spChg>
        <pc:picChg chg="add mod">
          <ac:chgData name="Marion Sudvarg" userId="2bb9b31b-5f3c-4f72-8e1f-41eb276ee9c6" providerId="ADAL" clId="{D10D8605-B7F8-4511-8A7E-A7E3B657287E}" dt="2023-04-02T12:52:30.806" v="20747" actId="1036"/>
          <ac:picMkLst>
            <pc:docMk/>
            <pc:sldMk cId="613816836" sldId="289"/>
            <ac:picMk id="6" creationId="{9F0AF8D1-10E5-C8D4-2F3A-60D0B265B0DB}"/>
          </ac:picMkLst>
        </pc:picChg>
        <pc:picChg chg="add mod">
          <ac:chgData name="Marion Sudvarg" userId="2bb9b31b-5f3c-4f72-8e1f-41eb276ee9c6" providerId="ADAL" clId="{D10D8605-B7F8-4511-8A7E-A7E3B657287E}" dt="2023-04-02T12:52:30.806" v="20747" actId="1036"/>
          <ac:picMkLst>
            <pc:docMk/>
            <pc:sldMk cId="613816836" sldId="289"/>
            <ac:picMk id="8" creationId="{F3BB3633-ECF9-861F-A34A-561D7E2AB8BA}"/>
          </ac:picMkLst>
        </pc:picChg>
        <pc:cxnChg chg="add mod">
          <ac:chgData name="Marion Sudvarg" userId="2bb9b31b-5f3c-4f72-8e1f-41eb276ee9c6" providerId="ADAL" clId="{D10D8605-B7F8-4511-8A7E-A7E3B657287E}" dt="2023-04-02T12:52:30.806" v="20747" actId="1036"/>
          <ac:cxnSpMkLst>
            <pc:docMk/>
            <pc:sldMk cId="613816836" sldId="289"/>
            <ac:cxnSpMk id="10" creationId="{48BA7E73-0BB3-A168-D188-965CF63ED188}"/>
          </ac:cxnSpMkLst>
        </pc:cxn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729611841" sldId="289"/>
        </pc:sldMkLst>
      </pc:sldChg>
      <pc:sldChg chg="new del">
        <pc:chgData name="Marion Sudvarg" userId="2bb9b31b-5f3c-4f72-8e1f-41eb276ee9c6" providerId="ADAL" clId="{D10D8605-B7F8-4511-8A7E-A7E3B657287E}" dt="2023-04-01T10:51:08.708" v="15356" actId="47"/>
        <pc:sldMkLst>
          <pc:docMk/>
          <pc:sldMk cId="810021690" sldId="289"/>
        </pc:sldMkLst>
      </pc:sldChg>
      <pc:sldChg chg="modSp new mod modAnim">
        <pc:chgData name="Marion Sudvarg" userId="2bb9b31b-5f3c-4f72-8e1f-41eb276ee9c6" providerId="ADAL" clId="{D10D8605-B7F8-4511-8A7E-A7E3B657287E}" dt="2023-04-01T20:33:11.353" v="17461"/>
        <pc:sldMkLst>
          <pc:docMk/>
          <pc:sldMk cId="3882201484" sldId="290"/>
        </pc:sldMkLst>
        <pc:spChg chg="mod">
          <ac:chgData name="Marion Sudvarg" userId="2bb9b31b-5f3c-4f72-8e1f-41eb276ee9c6" providerId="ADAL" clId="{D10D8605-B7F8-4511-8A7E-A7E3B657287E}" dt="2023-04-01T20:29:26.871" v="17407" actId="1076"/>
          <ac:spMkLst>
            <pc:docMk/>
            <pc:sldMk cId="3882201484" sldId="290"/>
            <ac:spMk id="2" creationId="{C8F22ACB-54A9-5125-AA4E-AF68C31BE4D8}"/>
          </ac:spMkLst>
        </pc:spChg>
        <pc:spChg chg="mod">
          <ac:chgData name="Marion Sudvarg" userId="2bb9b31b-5f3c-4f72-8e1f-41eb276ee9c6" providerId="ADAL" clId="{D10D8605-B7F8-4511-8A7E-A7E3B657287E}" dt="2023-04-01T20:29:46.905" v="17427" actId="14100"/>
          <ac:spMkLst>
            <pc:docMk/>
            <pc:sldMk cId="3882201484" sldId="290"/>
            <ac:spMk id="3" creationId="{5DB2915E-0B0A-B3C7-5992-867ABA4AE181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573985438" sldId="291"/>
        </pc:sldMkLst>
      </pc:sldChg>
      <pc:sldChg chg="addSp delSp modSp new mod modClrScheme chgLayout">
        <pc:chgData name="Marion Sudvarg" userId="2bb9b31b-5f3c-4f72-8e1f-41eb276ee9c6" providerId="ADAL" clId="{D10D8605-B7F8-4511-8A7E-A7E3B657287E}" dt="2023-04-01T20:09:45.247" v="16123" actId="22"/>
        <pc:sldMkLst>
          <pc:docMk/>
          <pc:sldMk cId="4269538190" sldId="291"/>
        </pc:sldMkLst>
        <pc:spChg chg="del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2" creationId="{483EAEA6-007F-2957-335B-65E9FFABB28C}"/>
          </ac:spMkLst>
        </pc:spChg>
        <pc:spChg chg="del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3" creationId="{B548735A-FD0D-5159-390F-F5EA301CAD79}"/>
          </ac:spMkLst>
        </pc:spChg>
        <pc:spChg chg="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4" creationId="{C1FCFDE5-42C6-B432-34B7-732450531C0E}"/>
          </ac:spMkLst>
        </pc:spChg>
        <pc:spChg chg="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5" creationId="{B381BE61-DCBB-788B-07D5-0C77C7DFC7C7}"/>
          </ac:spMkLst>
        </pc:spChg>
        <pc:spChg chg="add mod ord">
          <ac:chgData name="Marion Sudvarg" userId="2bb9b31b-5f3c-4f72-8e1f-41eb276ee9c6" providerId="ADAL" clId="{D10D8605-B7F8-4511-8A7E-A7E3B657287E}" dt="2023-04-01T20:09:31.606" v="16121" actId="20577"/>
          <ac:spMkLst>
            <pc:docMk/>
            <pc:sldMk cId="4269538190" sldId="291"/>
            <ac:spMk id="6" creationId="{2C83155E-9DFB-22E1-DB02-6112F96DDAEA}"/>
          </ac:spMkLst>
        </pc:spChg>
        <pc:spChg chg="add mod ord">
          <ac:chgData name="Marion Sudvarg" userId="2bb9b31b-5f3c-4f72-8e1f-41eb276ee9c6" providerId="ADAL" clId="{D10D8605-B7F8-4511-8A7E-A7E3B657287E}" dt="2023-04-01T20:08:56.181" v="16079" actId="700"/>
          <ac:spMkLst>
            <pc:docMk/>
            <pc:sldMk cId="4269538190" sldId="291"/>
            <ac:spMk id="7" creationId="{36185D4C-8E6F-B5D1-7908-4D2D76E687B2}"/>
          </ac:spMkLst>
        </pc:spChg>
        <pc:picChg chg="add del">
          <ac:chgData name="Marion Sudvarg" userId="2bb9b31b-5f3c-4f72-8e1f-41eb276ee9c6" providerId="ADAL" clId="{D10D8605-B7F8-4511-8A7E-A7E3B657287E}" dt="2023-04-01T20:09:45.247" v="16123" actId="22"/>
          <ac:picMkLst>
            <pc:docMk/>
            <pc:sldMk cId="4269538190" sldId="291"/>
            <ac:picMk id="9" creationId="{4B422A09-1107-AFA4-7056-3F2583548AAA}"/>
          </ac:picMkLst>
        </pc:picChg>
      </pc:sldChg>
      <pc:sldChg chg="modSp add mod ord modShow">
        <pc:chgData name="Marion Sudvarg" userId="2bb9b31b-5f3c-4f72-8e1f-41eb276ee9c6" providerId="ADAL" clId="{D10D8605-B7F8-4511-8A7E-A7E3B657287E}" dt="2023-04-02T14:59:32.798" v="25205" actId="729"/>
        <pc:sldMkLst>
          <pc:docMk/>
          <pc:sldMk cId="504723834" sldId="292"/>
        </pc:sldMkLst>
        <pc:spChg chg="mod">
          <ac:chgData name="Marion Sudvarg" userId="2bb9b31b-5f3c-4f72-8e1f-41eb276ee9c6" providerId="ADAL" clId="{D10D8605-B7F8-4511-8A7E-A7E3B657287E}" dt="2023-04-01T20:09:53.294" v="16139" actId="20577"/>
          <ac:spMkLst>
            <pc:docMk/>
            <pc:sldMk cId="504723834" sldId="292"/>
            <ac:spMk id="6" creationId="{2C83155E-9DFB-22E1-DB02-6112F96DDAEA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842904318" sldId="292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919025315" sldId="293"/>
        </pc:sldMkLst>
      </pc:sldChg>
      <pc:sldChg chg="modSp add del mod">
        <pc:chgData name="Marion Sudvarg" userId="2bb9b31b-5f3c-4f72-8e1f-41eb276ee9c6" providerId="ADAL" clId="{D10D8605-B7F8-4511-8A7E-A7E3B657287E}" dt="2023-04-01T21:04:29.132" v="18724" actId="47"/>
        <pc:sldMkLst>
          <pc:docMk/>
          <pc:sldMk cId="3070190222" sldId="293"/>
        </pc:sldMkLst>
        <pc:spChg chg="mod">
          <ac:chgData name="Marion Sudvarg" userId="2bb9b31b-5f3c-4f72-8e1f-41eb276ee9c6" providerId="ADAL" clId="{D10D8605-B7F8-4511-8A7E-A7E3B657287E}" dt="2023-04-01T20:11:36.630" v="16349" actId="20577"/>
          <ac:spMkLst>
            <pc:docMk/>
            <pc:sldMk cId="3070190222" sldId="293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68025729" sldId="294"/>
        </pc:sldMkLst>
      </pc:sldChg>
      <pc:sldChg chg="modSp add mod ord">
        <pc:chgData name="Marion Sudvarg" userId="2bb9b31b-5f3c-4f72-8e1f-41eb276ee9c6" providerId="ADAL" clId="{D10D8605-B7F8-4511-8A7E-A7E3B657287E}" dt="2023-04-02T14:13:06.623" v="23603" actId="20577"/>
        <pc:sldMkLst>
          <pc:docMk/>
          <pc:sldMk cId="990594972" sldId="294"/>
        </pc:sldMkLst>
        <pc:spChg chg="mod">
          <ac:chgData name="Marion Sudvarg" userId="2bb9b31b-5f3c-4f72-8e1f-41eb276ee9c6" providerId="ADAL" clId="{D10D8605-B7F8-4511-8A7E-A7E3B657287E}" dt="2023-04-02T14:13:06.623" v="23603" actId="20577"/>
          <ac:spMkLst>
            <pc:docMk/>
            <pc:sldMk cId="990594972" sldId="294"/>
            <ac:spMk id="6" creationId="{2C83155E-9DFB-22E1-DB02-6112F96DDAEA}"/>
          </ac:spMkLst>
        </pc:spChg>
      </pc:sldChg>
      <pc:sldChg chg="new del">
        <pc:chgData name="Marion Sudvarg" userId="2bb9b31b-5f3c-4f72-8e1f-41eb276ee9c6" providerId="ADAL" clId="{D10D8605-B7F8-4511-8A7E-A7E3B657287E}" dt="2023-04-01T20:15:42.850" v="16433" actId="47"/>
        <pc:sldMkLst>
          <pc:docMk/>
          <pc:sldMk cId="2261922638" sldId="294"/>
        </pc:sldMkLst>
      </pc:sldChg>
      <pc:sldChg chg="modSp add del mod">
        <pc:chgData name="Marion Sudvarg" userId="2bb9b31b-5f3c-4f72-8e1f-41eb276ee9c6" providerId="ADAL" clId="{D10D8605-B7F8-4511-8A7E-A7E3B657287E}" dt="2023-04-02T14:44:54.380" v="24897" actId="47"/>
        <pc:sldMkLst>
          <pc:docMk/>
          <pc:sldMk cId="1414015613" sldId="295"/>
        </pc:sldMkLst>
        <pc:spChg chg="mod">
          <ac:chgData name="Marion Sudvarg" userId="2bb9b31b-5f3c-4f72-8e1f-41eb276ee9c6" providerId="ADAL" clId="{D10D8605-B7F8-4511-8A7E-A7E3B657287E}" dt="2023-04-01T20:16:24.780" v="16491" actId="20577"/>
          <ac:spMkLst>
            <pc:docMk/>
            <pc:sldMk cId="1414015613" sldId="295"/>
            <ac:spMk id="3" creationId="{DADDA49A-B594-7221-0BE9-C71675B1D588}"/>
          </ac:spMkLst>
        </pc:sp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2979815230" sldId="295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34334931" sldId="296"/>
        </pc:sldMkLst>
      </pc:sldChg>
      <pc:sldChg chg="new del">
        <pc:chgData name="Marion Sudvarg" userId="2bb9b31b-5f3c-4f72-8e1f-41eb276ee9c6" providerId="ADAL" clId="{D10D8605-B7F8-4511-8A7E-A7E3B657287E}" dt="2023-04-01T20:33:25.238" v="17463" actId="47"/>
        <pc:sldMkLst>
          <pc:docMk/>
          <pc:sldMk cId="2110305079" sldId="296"/>
        </pc:sldMkLst>
      </pc:sldChg>
      <pc:sldChg chg="addSp delSp modSp add mod ord delAnim modAnim">
        <pc:chgData name="Marion Sudvarg" userId="2bb9b31b-5f3c-4f72-8e1f-41eb276ee9c6" providerId="ADAL" clId="{D10D8605-B7F8-4511-8A7E-A7E3B657287E}" dt="2023-04-02T08:56:01.363" v="18815"/>
        <pc:sldMkLst>
          <pc:docMk/>
          <pc:sldMk cId="3291517422" sldId="296"/>
        </pc:sldMkLst>
        <pc:spChg chg="mod">
          <ac:chgData name="Marion Sudvarg" userId="2bb9b31b-5f3c-4f72-8e1f-41eb276ee9c6" providerId="ADAL" clId="{D10D8605-B7F8-4511-8A7E-A7E3B657287E}" dt="2023-04-01T20:37:56.804" v="17785" actId="1076"/>
          <ac:spMkLst>
            <pc:docMk/>
            <pc:sldMk cId="3291517422" sldId="296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2T08:50:57.601" v="18787" actId="1076"/>
          <ac:spMkLst>
            <pc:docMk/>
            <pc:sldMk cId="3291517422" sldId="296"/>
            <ac:spMk id="3" creationId="{DADDA49A-B594-7221-0BE9-C71675B1D588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8" creationId="{B9566AD4-054D-FCFA-A0C6-341C13AF0E1A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9" creationId="{DC9F8F1C-C703-CC02-647D-9DC25C31A309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0" creationId="{8C087122-3E53-324A-29CB-30D682291860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1" creationId="{14D586BE-6863-CDB3-7401-89428C55B1DA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2" creationId="{1E46D2ED-BACC-6300-0A8C-B1B4F4F01217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3" creationId="{F86BD19A-676F-FF27-CE73-0148D11FF607}"/>
          </ac:spMkLst>
        </pc:spChg>
        <pc:spChg chg="add mod topLvl">
          <ac:chgData name="Marion Sudvarg" userId="2bb9b31b-5f3c-4f72-8e1f-41eb276ee9c6" providerId="ADAL" clId="{D10D8605-B7F8-4511-8A7E-A7E3B657287E}" dt="2023-04-02T08:54:23.847" v="18806" actId="14100"/>
          <ac:spMkLst>
            <pc:docMk/>
            <pc:sldMk cId="3291517422" sldId="296"/>
            <ac:spMk id="14" creationId="{52299A74-6BD7-666C-D15C-C6B85072B6D7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5" creationId="{0197122A-C571-E406-BAE8-29ECD6518755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6" creationId="{0667C0CB-D1FE-3F5B-4CB9-A6E1F0B232AB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7" creationId="{655FD8D9-45AF-0106-6282-0290B14A6A71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8" creationId="{E0103711-C926-7EE7-E31A-B373351C5634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19" creationId="{8FBA0990-D577-0A46-061B-084F2AADE314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0" creationId="{B0B4D764-AC28-FC2C-77C0-BE8C9CB624BC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1" creationId="{1D20F0A5-E22B-DD23-860C-D0143D589062}"/>
          </ac:spMkLst>
        </pc:spChg>
        <pc:spChg chg="add mod topLvl">
          <ac:chgData name="Marion Sudvarg" userId="2bb9b31b-5f3c-4f72-8e1f-41eb276ee9c6" providerId="ADAL" clId="{D10D8605-B7F8-4511-8A7E-A7E3B657287E}" dt="2023-04-02T08:52:43.458" v="18796" actId="165"/>
          <ac:spMkLst>
            <pc:docMk/>
            <pc:sldMk cId="3291517422" sldId="296"/>
            <ac:spMk id="22" creationId="{45B3BBEF-8A24-ED60-2B44-D5B2A5E9E83C}"/>
          </ac:spMkLst>
        </pc:spChg>
        <pc:grpChg chg="add del mod">
          <ac:chgData name="Marion Sudvarg" userId="2bb9b31b-5f3c-4f72-8e1f-41eb276ee9c6" providerId="ADAL" clId="{D10D8605-B7F8-4511-8A7E-A7E3B657287E}" dt="2023-04-02T08:52:43.458" v="18796" actId="165"/>
          <ac:grpSpMkLst>
            <pc:docMk/>
            <pc:sldMk cId="3291517422" sldId="296"/>
            <ac:grpSpMk id="23" creationId="{A183984B-6B48-0C6B-8D67-328155D22F93}"/>
          </ac:grpSpMkLst>
        </pc:grpChg>
        <pc:picChg chg="add del mod">
          <ac:chgData name="Marion Sudvarg" userId="2bb9b31b-5f3c-4f72-8e1f-41eb276ee9c6" providerId="ADAL" clId="{D10D8605-B7F8-4511-8A7E-A7E3B657287E}" dt="2023-04-01T20:36:49.405" v="17644" actId="478"/>
          <ac:picMkLst>
            <pc:docMk/>
            <pc:sldMk cId="3291517422" sldId="296"/>
            <ac:picMk id="6" creationId="{174105D9-C1D8-C4E6-D769-A64A2118B268}"/>
          </ac:picMkLst>
        </pc:picChg>
        <pc:picChg chg="add mod ord">
          <ac:chgData name="Marion Sudvarg" userId="2bb9b31b-5f3c-4f72-8e1f-41eb276ee9c6" providerId="ADAL" clId="{D10D8605-B7F8-4511-8A7E-A7E3B657287E}" dt="2023-04-01T20:38:11.570" v="17810" actId="1038"/>
          <ac:picMkLst>
            <pc:docMk/>
            <pc:sldMk cId="3291517422" sldId="296"/>
            <ac:picMk id="7" creationId="{706F06DB-D713-C4BE-87BA-69CF98419D64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1233500230" sldId="297"/>
        </pc:sldMkLst>
      </pc:sldChg>
      <pc:sldChg chg="addSp delSp modSp add mod modAnim">
        <pc:chgData name="Marion Sudvarg" userId="2bb9b31b-5f3c-4f72-8e1f-41eb276ee9c6" providerId="ADAL" clId="{D10D8605-B7F8-4511-8A7E-A7E3B657287E}" dt="2023-04-02T08:57:48.220" v="18829"/>
        <pc:sldMkLst>
          <pc:docMk/>
          <pc:sldMk cId="3476583304" sldId="297"/>
        </pc:sldMkLst>
        <pc:spChg chg="mod">
          <ac:chgData name="Marion Sudvarg" userId="2bb9b31b-5f3c-4f72-8e1f-41eb276ee9c6" providerId="ADAL" clId="{D10D8605-B7F8-4511-8A7E-A7E3B657287E}" dt="2023-04-01T20:43:49.999" v="18075" actId="20577"/>
          <ac:spMkLst>
            <pc:docMk/>
            <pc:sldMk cId="3476583304" sldId="297"/>
            <ac:spMk id="2" creationId="{0BA6AC9E-A6E3-6609-72FC-59A7293272AD}"/>
          </ac:spMkLst>
        </pc:spChg>
        <pc:spChg chg="mod">
          <ac:chgData name="Marion Sudvarg" userId="2bb9b31b-5f3c-4f72-8e1f-41eb276ee9c6" providerId="ADAL" clId="{D10D8605-B7F8-4511-8A7E-A7E3B657287E}" dt="2023-04-01T20:48:26.730" v="18548" actId="20577"/>
          <ac:spMkLst>
            <pc:docMk/>
            <pc:sldMk cId="3476583304" sldId="297"/>
            <ac:spMk id="3" creationId="{DADDA49A-B594-7221-0BE9-C71675B1D588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8" creationId="{B9566AD4-054D-FCFA-A0C6-341C13AF0E1A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9" creationId="{DC9F8F1C-C703-CC02-647D-9DC25C31A309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0" creationId="{8C087122-3E53-324A-29CB-30D682291860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1" creationId="{14D586BE-6863-CDB3-7401-89428C55B1DA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2" creationId="{1E46D2ED-BACC-6300-0A8C-B1B4F4F0121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3" creationId="{F86BD19A-676F-FF27-CE73-0148D11FF60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4" creationId="{52299A74-6BD7-666C-D15C-C6B85072B6D7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5" creationId="{0197122A-C571-E406-BAE8-29ECD6518755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6" creationId="{0667C0CB-D1FE-3F5B-4CB9-A6E1F0B232AB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7" creationId="{655FD8D9-45AF-0106-6282-0290B14A6A71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8" creationId="{E0103711-C926-7EE7-E31A-B373351C5634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19" creationId="{8FBA0990-D577-0A46-061B-084F2AADE314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0" creationId="{B0B4D764-AC28-FC2C-77C0-BE8C9CB624BC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1" creationId="{1D20F0A5-E22B-DD23-860C-D0143D589062}"/>
          </ac:spMkLst>
        </pc:spChg>
        <pc:spChg chg="del">
          <ac:chgData name="Marion Sudvarg" userId="2bb9b31b-5f3c-4f72-8e1f-41eb276ee9c6" providerId="ADAL" clId="{D10D8605-B7F8-4511-8A7E-A7E3B657287E}" dt="2023-04-01T20:46:10.489" v="18228" actId="478"/>
          <ac:spMkLst>
            <pc:docMk/>
            <pc:sldMk cId="3476583304" sldId="297"/>
            <ac:spMk id="22" creationId="{45B3BBEF-8A24-ED60-2B44-D5B2A5E9E83C}"/>
          </ac:spMkLst>
        </pc:spChg>
        <pc:spChg chg="add mod">
          <ac:chgData name="Marion Sudvarg" userId="2bb9b31b-5f3c-4f72-8e1f-41eb276ee9c6" providerId="ADAL" clId="{D10D8605-B7F8-4511-8A7E-A7E3B657287E}" dt="2023-04-02T08:56:23.902" v="18816" actId="1076"/>
          <ac:spMkLst>
            <pc:docMk/>
            <pc:sldMk cId="3476583304" sldId="297"/>
            <ac:spMk id="25" creationId="{C177CBD6-32BB-BB73-886D-EB1F6562194F}"/>
          </ac:spMkLst>
        </pc:spChg>
        <pc:spChg chg="add mod">
          <ac:chgData name="Marion Sudvarg" userId="2bb9b31b-5f3c-4f72-8e1f-41eb276ee9c6" providerId="ADAL" clId="{D10D8605-B7F8-4511-8A7E-A7E3B657287E}" dt="2023-04-02T08:56:31.675" v="18817" actId="1076"/>
          <ac:spMkLst>
            <pc:docMk/>
            <pc:sldMk cId="3476583304" sldId="297"/>
            <ac:spMk id="27" creationId="{2CC74143-5865-A8A6-87C2-727C84F97B1A}"/>
          </ac:spMkLst>
        </pc:spChg>
        <pc:spChg chg="add mod">
          <ac:chgData name="Marion Sudvarg" userId="2bb9b31b-5f3c-4f72-8e1f-41eb276ee9c6" providerId="ADAL" clId="{D10D8605-B7F8-4511-8A7E-A7E3B657287E}" dt="2023-04-02T08:56:42.631" v="18820" actId="1076"/>
          <ac:spMkLst>
            <pc:docMk/>
            <pc:sldMk cId="3476583304" sldId="297"/>
            <ac:spMk id="30" creationId="{E2989B5E-A363-1948-CDA1-371EE18F1CEB}"/>
          </ac:spMkLst>
        </pc:spChg>
        <pc:spChg chg="add del">
          <ac:chgData name="Marion Sudvarg" userId="2bb9b31b-5f3c-4f72-8e1f-41eb276ee9c6" providerId="ADAL" clId="{D10D8605-B7F8-4511-8A7E-A7E3B657287E}" dt="2023-04-01T20:50:56.933" v="18607" actId="22"/>
          <ac:spMkLst>
            <pc:docMk/>
            <pc:sldMk cId="3476583304" sldId="297"/>
            <ac:spMk id="32" creationId="{F518C0D1-0DEB-93BF-5EB4-603999AC53F6}"/>
          </ac:spMkLst>
        </pc:spChg>
        <pc:spChg chg="add mod">
          <ac:chgData name="Marion Sudvarg" userId="2bb9b31b-5f3c-4f72-8e1f-41eb276ee9c6" providerId="ADAL" clId="{D10D8605-B7F8-4511-8A7E-A7E3B657287E}" dt="2023-04-01T20:51:26.532" v="18629" actId="403"/>
          <ac:spMkLst>
            <pc:docMk/>
            <pc:sldMk cId="3476583304" sldId="297"/>
            <ac:spMk id="34" creationId="{42770E29-C2DE-22DE-C495-F438FB759382}"/>
          </ac:spMkLst>
        </pc:spChg>
        <pc:picChg chg="add mod">
          <ac:chgData name="Marion Sudvarg" userId="2bb9b31b-5f3c-4f72-8e1f-41eb276ee9c6" providerId="ADAL" clId="{D10D8605-B7F8-4511-8A7E-A7E3B657287E}" dt="2023-04-01T20:44:54.054" v="18110" actId="1076"/>
          <ac:picMkLst>
            <pc:docMk/>
            <pc:sldMk cId="3476583304" sldId="297"/>
            <ac:picMk id="23" creationId="{20B46E01-37AE-37EA-AEF4-92B46BB20CC7}"/>
          </ac:picMkLst>
        </pc:picChg>
        <pc:cxnChg chg="add mod">
          <ac:chgData name="Marion Sudvarg" userId="2bb9b31b-5f3c-4f72-8e1f-41eb276ee9c6" providerId="ADAL" clId="{D10D8605-B7F8-4511-8A7E-A7E3B657287E}" dt="2023-04-02T08:56:31.675" v="18817" actId="1076"/>
          <ac:cxnSpMkLst>
            <pc:docMk/>
            <pc:sldMk cId="3476583304" sldId="297"/>
            <ac:cxnSpMk id="29" creationId="{C9D1D414-D8EB-2831-F2CA-1C3D30CE52C0}"/>
          </ac:cxnSpMkLst>
        </pc:cxnChg>
      </pc:sldChg>
      <pc:sldChg chg="addSp delSp modSp new mod delAnim modAnim">
        <pc:chgData name="Marion Sudvarg" userId="2bb9b31b-5f3c-4f72-8e1f-41eb276ee9c6" providerId="ADAL" clId="{D10D8605-B7F8-4511-8A7E-A7E3B657287E}" dt="2023-04-02T09:14:55.132" v="19208"/>
        <pc:sldMkLst>
          <pc:docMk/>
          <pc:sldMk cId="2440773869" sldId="298"/>
        </pc:sldMkLst>
        <pc:spChg chg="mod">
          <ac:chgData name="Marion Sudvarg" userId="2bb9b31b-5f3c-4f72-8e1f-41eb276ee9c6" providerId="ADAL" clId="{D10D8605-B7F8-4511-8A7E-A7E3B657287E}" dt="2023-04-02T09:03:08.066" v="18855" actId="1076"/>
          <ac:spMkLst>
            <pc:docMk/>
            <pc:sldMk cId="2440773869" sldId="298"/>
            <ac:spMk id="2" creationId="{F626D1FE-BBD3-2F5B-61DC-6B49DBECADB4}"/>
          </ac:spMkLst>
        </pc:spChg>
        <pc:spChg chg="del">
          <ac:chgData name="Marion Sudvarg" userId="2bb9b31b-5f3c-4f72-8e1f-41eb276ee9c6" providerId="ADAL" clId="{D10D8605-B7F8-4511-8A7E-A7E3B657287E}" dt="2023-04-02T09:01:25.415" v="18833" actId="478"/>
          <ac:spMkLst>
            <pc:docMk/>
            <pc:sldMk cId="2440773869" sldId="298"/>
            <ac:spMk id="3" creationId="{5B5D05DC-A81E-97AA-BB27-DA30CE74817F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7" creationId="{99BD2226-6736-F9E2-AC32-5D66098ADC1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8" creationId="{F2AC3761-FF86-8AB1-FB36-86EF0E0FB057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9" creationId="{2C14CD25-AC3E-A565-AD39-F4BD2BB11DE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0" creationId="{1E540DEF-E90D-028E-5592-643A74E6EA8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1" creationId="{0AA15A57-3B73-62D7-4F9E-317CFB84EEE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2" creationId="{73AF70A8-B18E-4DFC-5A3B-1746BE421115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3" creationId="{D90B1332-ABD6-5D6D-1A3A-E69251021D1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4" creationId="{11CE2225-D140-6821-3FC1-5BA2CDC9637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8" creationId="{B7087A39-A01B-1196-6AD5-64CB4E77ACB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19" creationId="{560FED9B-5EA3-3475-AA71-61B02DE6DAEB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0" creationId="{D5C0E2DD-17A2-D093-A475-494E7081D9D4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1" creationId="{DF2D96B4-858F-66CD-639F-E862D1227357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2" creationId="{CDAFC030-FE9C-1DFA-5B23-23CA0989481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6" creationId="{259F2B60-2084-CF24-96EF-1B2D448DCCC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7" creationId="{C1ADB9C0-31F3-C4E1-04E2-16773A370D8D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8" creationId="{819456EC-DDB6-E1F9-AB2E-4A8517F47BE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29" creationId="{1B1D2C97-5DFB-7A68-3BD3-E76A90CCFCB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30" creationId="{62E29F92-C2D4-19AF-1CE6-B6EF0A7CC9B6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31" creationId="{0F20B1FB-DF0E-54C3-BA8F-2DCA071100CE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3" creationId="{F0FAA19A-CE45-E57E-B9F1-B3F22DCE891C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4" creationId="{5A2BD829-2E17-D29D-15CC-709C37BEE990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45" creationId="{81A0CBD3-D8E1-F765-1E1E-33802016FA2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0" creationId="{F62BF943-45F4-E980-B5EF-02B657F017AB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1" creationId="{978B21FF-85BA-8BE4-F97A-0E2279AF8798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2" creationId="{FF231377-BCDC-3D24-BF30-393E2E6BF003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3" creationId="{9A819446-B8FD-A21C-92F8-50314BF006C6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4" creationId="{AFD98B85-14D1-7ACD-32F5-70462EC0A4C9}"/>
          </ac:spMkLst>
        </pc:spChg>
        <pc:spChg chg="add del mod">
          <ac:chgData name="Marion Sudvarg" userId="2bb9b31b-5f3c-4f72-8e1f-41eb276ee9c6" providerId="ADAL" clId="{D10D8605-B7F8-4511-8A7E-A7E3B657287E}" dt="2023-04-02T09:01:42.149" v="18840"/>
          <ac:spMkLst>
            <pc:docMk/>
            <pc:sldMk cId="2440773869" sldId="298"/>
            <ac:spMk id="55" creationId="{11478C91-A58E-D6EF-FBF8-0A4489DC98C8}"/>
          </ac:spMkLst>
        </pc:spChg>
        <pc:spChg chg="add del mod">
          <ac:chgData name="Marion Sudvarg" userId="2bb9b31b-5f3c-4f72-8e1f-41eb276ee9c6" providerId="ADAL" clId="{D10D8605-B7F8-4511-8A7E-A7E3B657287E}" dt="2023-04-02T09:06:22.902" v="19001" actId="478"/>
          <ac:spMkLst>
            <pc:docMk/>
            <pc:sldMk cId="2440773869" sldId="298"/>
            <ac:spMk id="66" creationId="{FB18C742-695C-9DA3-3BE1-AF462132A7EB}"/>
          </ac:spMkLst>
        </pc:spChg>
        <pc:spChg chg="add del mod">
          <ac:chgData name="Marion Sudvarg" userId="2bb9b31b-5f3c-4f72-8e1f-41eb276ee9c6" providerId="ADAL" clId="{D10D8605-B7F8-4511-8A7E-A7E3B657287E}" dt="2023-04-02T09:06:27.612" v="19002" actId="478"/>
          <ac:spMkLst>
            <pc:docMk/>
            <pc:sldMk cId="2440773869" sldId="298"/>
            <ac:spMk id="68" creationId="{94939619-2E3F-A644-03BB-A9EE22ED5B76}"/>
          </ac:spMkLst>
        </pc:spChg>
        <pc:spChg chg="add del mod">
          <ac:chgData name="Marion Sudvarg" userId="2bb9b31b-5f3c-4f72-8e1f-41eb276ee9c6" providerId="ADAL" clId="{D10D8605-B7F8-4511-8A7E-A7E3B657287E}" dt="2023-04-02T09:06:29.285" v="19003" actId="478"/>
          <ac:spMkLst>
            <pc:docMk/>
            <pc:sldMk cId="2440773869" sldId="298"/>
            <ac:spMk id="69" creationId="{AC49E388-B5C3-6BC7-45E8-297672809E51}"/>
          </ac:spMkLst>
        </pc:spChg>
        <pc:spChg chg="add del mod">
          <ac:chgData name="Marion Sudvarg" userId="2bb9b31b-5f3c-4f72-8e1f-41eb276ee9c6" providerId="ADAL" clId="{D10D8605-B7F8-4511-8A7E-A7E3B657287E}" dt="2023-04-02T09:06:30.804" v="19004" actId="478"/>
          <ac:spMkLst>
            <pc:docMk/>
            <pc:sldMk cId="2440773869" sldId="298"/>
            <ac:spMk id="72" creationId="{6679ADB8-86B0-E1E8-347F-6BD2802733ED}"/>
          </ac:spMkLst>
        </pc:spChg>
        <pc:spChg chg="add mod">
          <ac:chgData name="Marion Sudvarg" userId="2bb9b31b-5f3c-4f72-8e1f-41eb276ee9c6" providerId="ADAL" clId="{D10D8605-B7F8-4511-8A7E-A7E3B657287E}" dt="2023-04-02T09:06:39.439" v="19006" actId="1076"/>
          <ac:spMkLst>
            <pc:docMk/>
            <pc:sldMk cId="2440773869" sldId="298"/>
            <ac:spMk id="76" creationId="{3EE259FB-10C0-7E93-E3C4-A6FE20DA7326}"/>
          </ac:spMkLst>
        </pc:spChg>
        <pc:spChg chg="add mod">
          <ac:chgData name="Marion Sudvarg" userId="2bb9b31b-5f3c-4f72-8e1f-41eb276ee9c6" providerId="ADAL" clId="{D10D8605-B7F8-4511-8A7E-A7E3B657287E}" dt="2023-04-02T09:06:52.292" v="19010" actId="1076"/>
          <ac:spMkLst>
            <pc:docMk/>
            <pc:sldMk cId="2440773869" sldId="298"/>
            <ac:spMk id="77" creationId="{513CE917-B085-B6C1-8456-E66F50CC88BD}"/>
          </ac:spMkLst>
        </pc:spChg>
        <pc:spChg chg="add mod">
          <ac:chgData name="Marion Sudvarg" userId="2bb9b31b-5f3c-4f72-8e1f-41eb276ee9c6" providerId="ADAL" clId="{D10D8605-B7F8-4511-8A7E-A7E3B657287E}" dt="2023-04-02T09:07:00.290" v="19012" actId="1076"/>
          <ac:spMkLst>
            <pc:docMk/>
            <pc:sldMk cId="2440773869" sldId="298"/>
            <ac:spMk id="78" creationId="{45937483-7C23-3382-7558-8771E1549D01}"/>
          </ac:spMkLst>
        </pc:spChg>
        <pc:spChg chg="add mod">
          <ac:chgData name="Marion Sudvarg" userId="2bb9b31b-5f3c-4f72-8e1f-41eb276ee9c6" providerId="ADAL" clId="{D10D8605-B7F8-4511-8A7E-A7E3B657287E}" dt="2023-04-02T09:07:24.650" v="19020" actId="1076"/>
          <ac:spMkLst>
            <pc:docMk/>
            <pc:sldMk cId="2440773869" sldId="298"/>
            <ac:spMk id="79" creationId="{F213A3AB-C6AE-3276-3F41-63250989EDB1}"/>
          </ac:spMkLst>
        </pc:spChg>
        <pc:spChg chg="add mod">
          <ac:chgData name="Marion Sudvarg" userId="2bb9b31b-5f3c-4f72-8e1f-41eb276ee9c6" providerId="ADAL" clId="{D10D8605-B7F8-4511-8A7E-A7E3B657287E}" dt="2023-04-02T09:08:10.164" v="19035" actId="1076"/>
          <ac:spMkLst>
            <pc:docMk/>
            <pc:sldMk cId="2440773869" sldId="298"/>
            <ac:spMk id="84" creationId="{3303DFEC-6049-8DCA-8BC6-AEE8ED89E35D}"/>
          </ac:spMkLst>
        </pc:spChg>
        <pc:spChg chg="add del mod">
          <ac:chgData name="Marion Sudvarg" userId="2bb9b31b-5f3c-4f72-8e1f-41eb276ee9c6" providerId="ADAL" clId="{D10D8605-B7F8-4511-8A7E-A7E3B657287E}" dt="2023-04-02T09:08:51.760" v="19054" actId="478"/>
          <ac:spMkLst>
            <pc:docMk/>
            <pc:sldMk cId="2440773869" sldId="298"/>
            <ac:spMk id="85" creationId="{20CE965E-DD54-6598-D3AA-853BE6D6BCE7}"/>
          </ac:spMkLst>
        </pc:spChg>
        <pc:spChg chg="add mod">
          <ac:chgData name="Marion Sudvarg" userId="2bb9b31b-5f3c-4f72-8e1f-41eb276ee9c6" providerId="ADAL" clId="{D10D8605-B7F8-4511-8A7E-A7E3B657287E}" dt="2023-04-02T09:09:26.590" v="19058" actId="1076"/>
          <ac:spMkLst>
            <pc:docMk/>
            <pc:sldMk cId="2440773869" sldId="298"/>
            <ac:spMk id="88" creationId="{1F5DA51F-8E9A-5F1E-7E15-6E585D749FA6}"/>
          </ac:spMkLst>
        </pc:spChg>
        <pc:spChg chg="add mod ord">
          <ac:chgData name="Marion Sudvarg" userId="2bb9b31b-5f3c-4f72-8e1f-41eb276ee9c6" providerId="ADAL" clId="{D10D8605-B7F8-4511-8A7E-A7E3B657287E}" dt="2023-04-02T09:10:21.003" v="19131" actId="166"/>
          <ac:spMkLst>
            <pc:docMk/>
            <pc:sldMk cId="2440773869" sldId="298"/>
            <ac:spMk id="89" creationId="{1D4C3F0E-F47A-40D8-A23F-8B854911EE0E}"/>
          </ac:spMkLst>
        </pc:spChg>
        <pc:spChg chg="add mod">
          <ac:chgData name="Marion Sudvarg" userId="2bb9b31b-5f3c-4f72-8e1f-41eb276ee9c6" providerId="ADAL" clId="{D10D8605-B7F8-4511-8A7E-A7E3B657287E}" dt="2023-04-02T09:11:30.290" v="19164" actId="1076"/>
          <ac:spMkLst>
            <pc:docMk/>
            <pc:sldMk cId="2440773869" sldId="298"/>
            <ac:spMk id="94" creationId="{CFC722E9-ED7A-C486-CA3B-DE9DA9F0BB27}"/>
          </ac:spMkLst>
        </pc:spChg>
        <pc:spChg chg="add mod">
          <ac:chgData name="Marion Sudvarg" userId="2bb9b31b-5f3c-4f72-8e1f-41eb276ee9c6" providerId="ADAL" clId="{D10D8605-B7F8-4511-8A7E-A7E3B657287E}" dt="2023-04-02T09:12:40.701" v="19182" actId="1076"/>
          <ac:spMkLst>
            <pc:docMk/>
            <pc:sldMk cId="2440773869" sldId="298"/>
            <ac:spMk id="99" creationId="{B4F46717-1373-67D6-5F69-B422F739FE0C}"/>
          </ac:spMkLst>
        </pc:spChg>
        <pc:graphicFrameChg chg="add del mod">
          <ac:chgData name="Marion Sudvarg" userId="2bb9b31b-5f3c-4f72-8e1f-41eb276ee9c6" providerId="ADAL" clId="{D10D8605-B7F8-4511-8A7E-A7E3B657287E}" dt="2023-04-02T09:01:06.032" v="18832" actId="478"/>
          <ac:graphicFrameMkLst>
            <pc:docMk/>
            <pc:sldMk cId="2440773869" sldId="298"/>
            <ac:graphicFrameMk id="6" creationId="{2EE9FCCD-B725-F0B0-7326-57DD8D44B87E}"/>
          </ac:graphicFrameMkLst>
        </pc:graphicFrameChg>
        <pc:picChg chg="add del mod">
          <ac:chgData name="Marion Sudvarg" userId="2bb9b31b-5f3c-4f72-8e1f-41eb276ee9c6" providerId="ADAL" clId="{D10D8605-B7F8-4511-8A7E-A7E3B657287E}" dt="2023-04-02T09:01:41.601" v="18839"/>
          <ac:picMkLst>
            <pc:docMk/>
            <pc:sldMk cId="2440773869" sldId="298"/>
            <ac:picMk id="64" creationId="{A3788F16-3B19-A074-56A6-6EA0FC79A36E}"/>
          </ac:picMkLst>
        </pc:picChg>
        <pc:picChg chg="add mod">
          <ac:chgData name="Marion Sudvarg" userId="2bb9b31b-5f3c-4f72-8e1f-41eb276ee9c6" providerId="ADAL" clId="{D10D8605-B7F8-4511-8A7E-A7E3B657287E}" dt="2023-04-02T09:03:16.550" v="18856" actId="1076"/>
          <ac:picMkLst>
            <pc:docMk/>
            <pc:sldMk cId="2440773869" sldId="298"/>
            <ac:picMk id="65" creationId="{D2EC7E24-802E-C681-5415-EB3FB30A001B}"/>
          </ac:picMkLst>
        </pc:pic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5" creationId="{9D69F8D0-6A50-5039-B98C-8442DDC9EB4A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6" creationId="{31A3E467-1B3F-A859-42B2-9426DC7DF50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17" creationId="{1CB8D673-9FB3-720C-A1BD-87B2C7E07F4F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3" creationId="{26F48BB0-3566-3DAD-88E3-2ECA06ECC84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4" creationId="{FE56A14F-87EA-3924-045C-F0EA7A115C0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25" creationId="{32543FDF-1DED-7776-DCB3-79A171260C2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2" creationId="{ACC62802-1C29-9D96-CDB5-D035D78F40F3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3" creationId="{EE068BC8-1018-451D-05C5-8DEBF014711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4" creationId="{5C3791EC-CDB0-6798-4149-99B66C24600E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5" creationId="{A48FA7A0-C77F-58D5-F696-F5462F1AC01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6" creationId="{DCF4FBE1-B1A5-EFE2-656D-CDD1E21840A7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7" creationId="{12A48000-0AB7-C9D0-BD27-F7CCF3D0E52D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8" creationId="{AEB642DE-C76F-A072-B0C8-9A96C4477BF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39" creationId="{D1992BB0-081E-1D2E-3696-BE0F17257995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0" creationId="{205F0241-3133-E63D-B5C3-275F7373406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1" creationId="{9B69D143-14E0-F3CB-B822-C3B9B2F9481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2" creationId="{27296A81-FC3B-A9DE-B85C-E3542CA8EDA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6" creationId="{02E6D527-3343-A300-391E-6695D690AF2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7" creationId="{D6B26809-0541-3516-4C4D-DF8D7120434A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8" creationId="{D89DE9E8-3D3E-6585-58B6-F1E617F0C7C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49" creationId="{795B28E2-D7A0-4B8C-4B1F-7B1C2B344C4F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6" creationId="{AFE3DB31-AFEB-B2DA-FCC6-695C0B9A54B0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7" creationId="{15F167B4-5BB2-B9B2-4890-657175352B5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8" creationId="{F51CF5E6-7DC2-CB0C-EDA7-1B42EDE9696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59" creationId="{C878EA1A-E47C-005E-4CCA-1022B3EB30B2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0" creationId="{D77233D6-3143-0840-7F03-8B8D32D0A6C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1" creationId="{EE7DA9FB-4C12-5437-4A4C-1BF97BA11ED6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2" creationId="{D0849972-1619-9342-9F90-780CB920336C}"/>
          </ac:cxnSpMkLst>
        </pc:cxnChg>
        <pc:cxnChg chg="add del mod">
          <ac:chgData name="Marion Sudvarg" userId="2bb9b31b-5f3c-4f72-8e1f-41eb276ee9c6" providerId="ADAL" clId="{D10D8605-B7F8-4511-8A7E-A7E3B657287E}" dt="2023-04-02T09:01:42.149" v="18840"/>
          <ac:cxnSpMkLst>
            <pc:docMk/>
            <pc:sldMk cId="2440773869" sldId="298"/>
            <ac:cxnSpMk id="63" creationId="{F724AB25-82D1-15F4-C266-4D5D7D732D6D}"/>
          </ac:cxnSpMkLst>
        </pc:cxnChg>
        <pc:cxnChg chg="add mod">
          <ac:chgData name="Marion Sudvarg" userId="2bb9b31b-5f3c-4f72-8e1f-41eb276ee9c6" providerId="ADAL" clId="{D10D8605-B7F8-4511-8A7E-A7E3B657287E}" dt="2023-04-02T09:06:42.268" v="19007" actId="14100"/>
          <ac:cxnSpMkLst>
            <pc:docMk/>
            <pc:sldMk cId="2440773869" sldId="298"/>
            <ac:cxnSpMk id="67" creationId="{2798EAFD-B101-C466-2D5C-13E054531853}"/>
          </ac:cxnSpMkLst>
        </pc:cxnChg>
        <pc:cxnChg chg="add mod">
          <ac:chgData name="Marion Sudvarg" userId="2bb9b31b-5f3c-4f72-8e1f-41eb276ee9c6" providerId="ADAL" clId="{D10D8605-B7F8-4511-8A7E-A7E3B657287E}" dt="2023-04-02T09:06:54.445" v="19011" actId="14100"/>
          <ac:cxnSpMkLst>
            <pc:docMk/>
            <pc:sldMk cId="2440773869" sldId="298"/>
            <ac:cxnSpMk id="70" creationId="{22BA1056-9830-4031-112F-4B3306504B3B}"/>
          </ac:cxnSpMkLst>
        </pc:cxnChg>
        <pc:cxnChg chg="add mod">
          <ac:chgData name="Marion Sudvarg" userId="2bb9b31b-5f3c-4f72-8e1f-41eb276ee9c6" providerId="ADAL" clId="{D10D8605-B7F8-4511-8A7E-A7E3B657287E}" dt="2023-04-02T09:07:02.981" v="19013" actId="14100"/>
          <ac:cxnSpMkLst>
            <pc:docMk/>
            <pc:sldMk cId="2440773869" sldId="298"/>
            <ac:cxnSpMk id="71" creationId="{DF40A692-AB34-6F5E-75D3-0058C815708F}"/>
          </ac:cxnSpMkLst>
        </pc:cxnChg>
        <pc:cxnChg chg="add mod">
          <ac:chgData name="Marion Sudvarg" userId="2bb9b31b-5f3c-4f72-8e1f-41eb276ee9c6" providerId="ADAL" clId="{D10D8605-B7F8-4511-8A7E-A7E3B657287E}" dt="2023-04-02T09:07:18.804" v="19019" actId="14100"/>
          <ac:cxnSpMkLst>
            <pc:docMk/>
            <pc:sldMk cId="2440773869" sldId="298"/>
            <ac:cxnSpMk id="73" creationId="{4DA237D0-10A5-F4C0-9C15-96731A8EEAAC}"/>
          </ac:cxnSpMkLst>
        </pc:cxnChg>
        <pc:cxnChg chg="add mod">
          <ac:chgData name="Marion Sudvarg" userId="2bb9b31b-5f3c-4f72-8e1f-41eb276ee9c6" providerId="ADAL" clId="{D10D8605-B7F8-4511-8A7E-A7E3B657287E}" dt="2023-04-02T09:09:09.534" v="19056" actId="13822"/>
          <ac:cxnSpMkLst>
            <pc:docMk/>
            <pc:sldMk cId="2440773869" sldId="298"/>
            <ac:cxnSpMk id="87" creationId="{F5C8DD73-778F-074C-419B-BDE48B2D1E97}"/>
          </ac:cxnSpMkLst>
        </pc:cxnChg>
        <pc:cxnChg chg="add mod">
          <ac:chgData name="Marion Sudvarg" userId="2bb9b31b-5f3c-4f72-8e1f-41eb276ee9c6" providerId="ADAL" clId="{D10D8605-B7F8-4511-8A7E-A7E3B657287E}" dt="2023-04-02T09:10:07.570" v="19129" actId="13822"/>
          <ac:cxnSpMkLst>
            <pc:docMk/>
            <pc:sldMk cId="2440773869" sldId="298"/>
            <ac:cxnSpMk id="91" creationId="{47E4E66B-4CE9-768D-F3A5-E0F5757ACFB3}"/>
          </ac:cxnSpMkLst>
        </pc:cxnChg>
        <pc:cxnChg chg="add mod">
          <ac:chgData name="Marion Sudvarg" userId="2bb9b31b-5f3c-4f72-8e1f-41eb276ee9c6" providerId="ADAL" clId="{D10D8605-B7F8-4511-8A7E-A7E3B657287E}" dt="2023-04-02T09:10:30.851" v="19133" actId="13822"/>
          <ac:cxnSpMkLst>
            <pc:docMk/>
            <pc:sldMk cId="2440773869" sldId="298"/>
            <ac:cxnSpMk id="93" creationId="{7563772E-23C6-2BA6-6F83-0DF65432369A}"/>
          </ac:cxnSpMkLst>
        </pc:cxnChg>
        <pc:cxnChg chg="add mod">
          <ac:chgData name="Marion Sudvarg" userId="2bb9b31b-5f3c-4f72-8e1f-41eb276ee9c6" providerId="ADAL" clId="{D10D8605-B7F8-4511-8A7E-A7E3B657287E}" dt="2023-04-02T09:11:30.290" v="19164" actId="1076"/>
          <ac:cxnSpMkLst>
            <pc:docMk/>
            <pc:sldMk cId="2440773869" sldId="298"/>
            <ac:cxnSpMk id="96" creationId="{F74C36EC-D547-987A-BF6C-650287A48FBB}"/>
          </ac:cxnSpMkLst>
        </pc:cxnChg>
        <pc:cxnChg chg="add mod">
          <ac:chgData name="Marion Sudvarg" userId="2bb9b31b-5f3c-4f72-8e1f-41eb276ee9c6" providerId="ADAL" clId="{D10D8605-B7F8-4511-8A7E-A7E3B657287E}" dt="2023-04-02T09:12:50.481" v="19185" actId="14100"/>
          <ac:cxnSpMkLst>
            <pc:docMk/>
            <pc:sldMk cId="2440773869" sldId="298"/>
            <ac:cxnSpMk id="100" creationId="{6EB10AEF-3AF8-7B87-3CAE-30BC304BB9A7}"/>
          </ac:cxnSpMkLst>
        </pc:cxnChg>
      </pc:sldChg>
      <pc:sldChg chg="addSp modSp new del mod modAnim">
        <pc:chgData name="Marion Sudvarg" userId="2bb9b31b-5f3c-4f72-8e1f-41eb276ee9c6" providerId="ADAL" clId="{D10D8605-B7F8-4511-8A7E-A7E3B657287E}" dt="2023-04-01T20:51:54.565" v="18647" actId="47"/>
        <pc:sldMkLst>
          <pc:docMk/>
          <pc:sldMk cId="3355528064" sldId="298"/>
        </pc:sldMkLst>
        <pc:spChg chg="mod">
          <ac:chgData name="Marion Sudvarg" userId="2bb9b31b-5f3c-4f72-8e1f-41eb276ee9c6" providerId="ADAL" clId="{D10D8605-B7F8-4511-8A7E-A7E3B657287E}" dt="2023-04-01T20:48:37.170" v="18550"/>
          <ac:spMkLst>
            <pc:docMk/>
            <pc:sldMk cId="3355528064" sldId="298"/>
            <ac:spMk id="2" creationId="{0D75D777-0CF8-8803-9B4C-FB112DA468D2}"/>
          </ac:spMkLst>
        </pc:spChg>
        <pc:spChg chg="mod">
          <ac:chgData name="Marion Sudvarg" userId="2bb9b31b-5f3c-4f72-8e1f-41eb276ee9c6" providerId="ADAL" clId="{D10D8605-B7F8-4511-8A7E-A7E3B657287E}" dt="2023-04-01T20:48:57.416" v="18571" actId="20577"/>
          <ac:spMkLst>
            <pc:docMk/>
            <pc:sldMk cId="3355528064" sldId="298"/>
            <ac:spMk id="3" creationId="{B6F37EA8-1846-4492-BC9C-82D7FF98215E}"/>
          </ac:spMkLst>
        </pc:spChg>
        <pc:picChg chg="add mod">
          <ac:chgData name="Marion Sudvarg" userId="2bb9b31b-5f3c-4f72-8e1f-41eb276ee9c6" providerId="ADAL" clId="{D10D8605-B7F8-4511-8A7E-A7E3B657287E}" dt="2023-04-01T20:48:54.341" v="18569" actId="1036"/>
          <ac:picMkLst>
            <pc:docMk/>
            <pc:sldMk cId="3355528064" sldId="298"/>
            <ac:picMk id="6" creationId="{1A01C7E1-2A67-4FA8-6F01-39852AE9E2DE}"/>
          </ac:picMkLst>
        </pc:picChg>
        <pc:picChg chg="add mod">
          <ac:chgData name="Marion Sudvarg" userId="2bb9b31b-5f3c-4f72-8e1f-41eb276ee9c6" providerId="ADAL" clId="{D10D8605-B7F8-4511-8A7E-A7E3B657287E}" dt="2023-04-01T20:48:54.341" v="18569" actId="1036"/>
          <ac:picMkLst>
            <pc:docMk/>
            <pc:sldMk cId="3355528064" sldId="298"/>
            <ac:picMk id="7" creationId="{9A1B9CF4-36DD-81A3-E13B-5398BE55A89B}"/>
          </ac:picMkLst>
        </pc:picChg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4017660440" sldId="298"/>
        </pc:sldMkLst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47429199" sldId="299"/>
        </pc:sldMkLst>
      </pc:sldChg>
      <pc:sldChg chg="del">
        <pc:chgData name="Marion Sudvarg" userId="2bb9b31b-5f3c-4f72-8e1f-41eb276ee9c6" providerId="ADAL" clId="{D10D8605-B7F8-4511-8A7E-A7E3B657287E}" dt="2023-03-30T08:06:24.106" v="16" actId="47"/>
        <pc:sldMkLst>
          <pc:docMk/>
          <pc:sldMk cId="665461251" sldId="299"/>
        </pc:sldMkLst>
      </pc:sldChg>
      <pc:sldChg chg="addSp delSp 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1508029763" sldId="299"/>
        </pc:sldMkLst>
        <pc:spChg chg="mod">
          <ac:chgData name="Marion Sudvarg" userId="2bb9b31b-5f3c-4f72-8e1f-41eb276ee9c6" providerId="ADAL" clId="{D10D8605-B7F8-4511-8A7E-A7E3B657287E}" dt="2023-04-01T21:04:25.754" v="18723" actId="20577"/>
          <ac:spMkLst>
            <pc:docMk/>
            <pc:sldMk cId="1508029763" sldId="299"/>
            <ac:spMk id="2" creationId="{747E774B-AC85-F409-AC4C-D04159662F14}"/>
          </ac:spMkLst>
        </pc:spChg>
        <pc:spChg chg="mod">
          <ac:chgData name="Marion Sudvarg" userId="2bb9b31b-5f3c-4f72-8e1f-41eb276ee9c6" providerId="ADAL" clId="{D10D8605-B7F8-4511-8A7E-A7E3B657287E}" dt="2023-04-02T13:33:32.805" v="21266" actId="20577"/>
          <ac:spMkLst>
            <pc:docMk/>
            <pc:sldMk cId="1508029763" sldId="299"/>
            <ac:spMk id="3" creationId="{212A5C50-9080-6B9D-325A-12E58D151DD9}"/>
          </ac:spMkLst>
        </pc:spChg>
        <pc:spChg chg="add mod">
          <ac:chgData name="Marion Sudvarg" userId="2bb9b31b-5f3c-4f72-8e1f-41eb276ee9c6" providerId="ADAL" clId="{D10D8605-B7F8-4511-8A7E-A7E3B657287E}" dt="2023-04-02T13:34:30.277" v="21310" actId="1035"/>
          <ac:spMkLst>
            <pc:docMk/>
            <pc:sldMk cId="1508029763" sldId="299"/>
            <ac:spMk id="10" creationId="{3B843F7E-DEE5-9386-B71E-3C395118469B}"/>
          </ac:spMkLst>
        </pc:spChg>
        <pc:spChg chg="add mod">
          <ac:chgData name="Marion Sudvarg" userId="2bb9b31b-5f3c-4f72-8e1f-41eb276ee9c6" providerId="ADAL" clId="{D10D8605-B7F8-4511-8A7E-A7E3B657287E}" dt="2023-04-02T13:34:00.108" v="21281" actId="403"/>
          <ac:spMkLst>
            <pc:docMk/>
            <pc:sldMk cId="1508029763" sldId="299"/>
            <ac:spMk id="11" creationId="{EF2BC88B-9647-5649-FC9F-D4DE9C032C07}"/>
          </ac:spMkLst>
        </pc:spChg>
        <pc:spChg chg="add mod">
          <ac:chgData name="Marion Sudvarg" userId="2bb9b31b-5f3c-4f72-8e1f-41eb276ee9c6" providerId="ADAL" clId="{D10D8605-B7F8-4511-8A7E-A7E3B657287E}" dt="2023-04-02T13:34:33.646" v="21314" actId="1036"/>
          <ac:spMkLst>
            <pc:docMk/>
            <pc:sldMk cId="1508029763" sldId="299"/>
            <ac:spMk id="12" creationId="{A257A6D1-2FEB-9906-37AD-3960CC925A83}"/>
          </ac:spMkLst>
        </pc:spChg>
        <pc:grpChg chg="add del mod">
          <ac:chgData name="Marion Sudvarg" userId="2bb9b31b-5f3c-4f72-8e1f-41eb276ee9c6" providerId="ADAL" clId="{D10D8605-B7F8-4511-8A7E-A7E3B657287E}" dt="2023-04-02T12:23:27.580" v="19878"/>
          <ac:grpSpMkLst>
            <pc:docMk/>
            <pc:sldMk cId="1508029763" sldId="299"/>
            <ac:grpSpMk id="7" creationId="{BD7A941C-434B-6C06-2A18-048160372719}"/>
          </ac:grpSpMkLst>
        </pc:grpChg>
        <pc:grpChg chg="add mod">
          <ac:chgData name="Marion Sudvarg" userId="2bb9b31b-5f3c-4f72-8e1f-41eb276ee9c6" providerId="ADAL" clId="{D10D8605-B7F8-4511-8A7E-A7E3B657287E}" dt="2023-04-02T13:34:07.302" v="21282" actId="1076"/>
          <ac:grpSpMkLst>
            <pc:docMk/>
            <pc:sldMk cId="1508029763" sldId="299"/>
            <ac:grpSpMk id="13" creationId="{BAA3ADFA-36B0-B0B8-A59A-D2A24D5AD353}"/>
          </ac:grpSpMkLst>
        </pc:grpChg>
        <pc:picChg chg="add del mod">
          <ac:chgData name="Marion Sudvarg" userId="2bb9b31b-5f3c-4f72-8e1f-41eb276ee9c6" providerId="ADAL" clId="{D10D8605-B7F8-4511-8A7E-A7E3B657287E}" dt="2023-04-02T12:23:27.580" v="19878"/>
          <ac:picMkLst>
            <pc:docMk/>
            <pc:sldMk cId="1508029763" sldId="299"/>
            <ac:picMk id="6" creationId="{5C56702E-0937-F06B-F742-7C29456D70AD}"/>
          </ac:picMkLst>
        </pc:picChg>
        <pc:picChg chg="mod">
          <ac:chgData name="Marion Sudvarg" userId="2bb9b31b-5f3c-4f72-8e1f-41eb276ee9c6" providerId="ADAL" clId="{D10D8605-B7F8-4511-8A7E-A7E3B657287E}" dt="2023-04-02T12:23:26.377" v="19877"/>
          <ac:picMkLst>
            <pc:docMk/>
            <pc:sldMk cId="1508029763" sldId="299"/>
            <ac:picMk id="8" creationId="{88FD6BC6-4729-02E1-1764-7FC0C708A21E}"/>
          </ac:picMkLst>
        </pc:picChg>
        <pc:picChg chg="mod">
          <ac:chgData name="Marion Sudvarg" userId="2bb9b31b-5f3c-4f72-8e1f-41eb276ee9c6" providerId="ADAL" clId="{D10D8605-B7F8-4511-8A7E-A7E3B657287E}" dt="2023-04-02T12:23:26.377" v="19877"/>
          <ac:picMkLst>
            <pc:docMk/>
            <pc:sldMk cId="1508029763" sldId="299"/>
            <ac:picMk id="9" creationId="{1A0F217A-3A6D-0E97-5C83-5BD59C769257}"/>
          </ac:picMkLst>
        </pc:picChg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2534264029" sldId="299"/>
        </pc:sldMkLst>
      </pc:sldChg>
      <pc:sldChg chg="delSp modSp add del mod delAnim">
        <pc:chgData name="Marion Sudvarg" userId="2bb9b31b-5f3c-4f72-8e1f-41eb276ee9c6" providerId="ADAL" clId="{D10D8605-B7F8-4511-8A7E-A7E3B657287E}" dt="2023-04-02T09:19:07.043" v="19361" actId="47"/>
        <pc:sldMkLst>
          <pc:docMk/>
          <pc:sldMk cId="2900784517" sldId="300"/>
        </pc:sldMkLst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6" creationId="{3EE259FB-10C0-7E93-E3C4-A6FE20DA7326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7" creationId="{513CE917-B085-B6C1-8456-E66F50CC88BD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8" creationId="{45937483-7C23-3382-7558-8771E1549D01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79" creationId="{F213A3AB-C6AE-3276-3F41-63250989EDB1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4" creationId="{3303DFEC-6049-8DCA-8BC6-AEE8ED89E35D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8" creationId="{1F5DA51F-8E9A-5F1E-7E15-6E585D749FA6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89" creationId="{1D4C3F0E-F47A-40D8-A23F-8B854911EE0E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94" creationId="{CFC722E9-ED7A-C486-CA3B-DE9DA9F0BB27}"/>
          </ac:spMkLst>
        </pc:spChg>
        <pc:spChg chg="del">
          <ac:chgData name="Marion Sudvarg" userId="2bb9b31b-5f3c-4f72-8e1f-41eb276ee9c6" providerId="ADAL" clId="{D10D8605-B7F8-4511-8A7E-A7E3B657287E}" dt="2023-04-02T09:15:17.779" v="19210" actId="478"/>
          <ac:spMkLst>
            <pc:docMk/>
            <pc:sldMk cId="2900784517" sldId="300"/>
            <ac:spMk id="99" creationId="{B4F46717-1373-67D6-5F69-B422F739FE0C}"/>
          </ac:spMkLst>
        </pc:spChg>
        <pc:picChg chg="del">
          <ac:chgData name="Marion Sudvarg" userId="2bb9b31b-5f3c-4f72-8e1f-41eb276ee9c6" providerId="ADAL" clId="{D10D8605-B7F8-4511-8A7E-A7E3B657287E}" dt="2023-04-02T09:15:17.779" v="19210" actId="478"/>
          <ac:picMkLst>
            <pc:docMk/>
            <pc:sldMk cId="2900784517" sldId="300"/>
            <ac:picMk id="65" creationId="{D2EC7E24-802E-C681-5415-EB3FB30A001B}"/>
          </ac:picMkLst>
        </pc:pic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67" creationId="{2798EAFD-B101-C466-2D5C-13E054531853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0" creationId="{22BA1056-9830-4031-112F-4B3306504B3B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1" creationId="{DF40A692-AB34-6F5E-75D3-0058C815708F}"/>
          </ac:cxnSpMkLst>
        </pc:cxnChg>
        <pc:cxnChg chg="del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73" creationId="{4DA237D0-10A5-F4C0-9C15-96731A8EEAAC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87" creationId="{F5C8DD73-778F-074C-419B-BDE48B2D1E97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1" creationId="{47E4E66B-4CE9-768D-F3A5-E0F5757ACFB3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3" creationId="{7563772E-23C6-2BA6-6F83-0DF65432369A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96" creationId="{F74C36EC-D547-987A-BF6C-650287A48FBB}"/>
          </ac:cxnSpMkLst>
        </pc:cxnChg>
        <pc:cxnChg chg="del mod">
          <ac:chgData name="Marion Sudvarg" userId="2bb9b31b-5f3c-4f72-8e1f-41eb276ee9c6" providerId="ADAL" clId="{D10D8605-B7F8-4511-8A7E-A7E3B657287E}" dt="2023-04-02T09:15:17.779" v="19210" actId="478"/>
          <ac:cxnSpMkLst>
            <pc:docMk/>
            <pc:sldMk cId="2900784517" sldId="300"/>
            <ac:cxnSpMk id="100" creationId="{6EB10AEF-3AF8-7B87-3CAE-30BC304BB9A7}"/>
          </ac:cxnSpMkLst>
        </pc:cxnChg>
      </pc:sldChg>
      <pc:sldChg chg="addSp delSp modSp new mod delAnim modAnim">
        <pc:chgData name="Marion Sudvarg" userId="2bb9b31b-5f3c-4f72-8e1f-41eb276ee9c6" providerId="ADAL" clId="{D10D8605-B7F8-4511-8A7E-A7E3B657287E}" dt="2023-04-02T09:40:35.045" v="19811" actId="1076"/>
        <pc:sldMkLst>
          <pc:docMk/>
          <pc:sldMk cId="551554065" sldId="301"/>
        </pc:sldMkLst>
        <pc:spChg chg="mod">
          <ac:chgData name="Marion Sudvarg" userId="2bb9b31b-5f3c-4f72-8e1f-41eb276ee9c6" providerId="ADAL" clId="{D10D8605-B7F8-4511-8A7E-A7E3B657287E}" dt="2023-04-02T09:35:01.801" v="19601" actId="1076"/>
          <ac:spMkLst>
            <pc:docMk/>
            <pc:sldMk cId="551554065" sldId="301"/>
            <ac:spMk id="2" creationId="{374983AA-36CC-96B4-ABC4-A7B18E80E517}"/>
          </ac:spMkLst>
        </pc:spChg>
        <pc:spChg chg="mod">
          <ac:chgData name="Marion Sudvarg" userId="2bb9b31b-5f3c-4f72-8e1f-41eb276ee9c6" providerId="ADAL" clId="{D10D8605-B7F8-4511-8A7E-A7E3B657287E}" dt="2023-04-02T09:37:49.825" v="19796" actId="20577"/>
          <ac:spMkLst>
            <pc:docMk/>
            <pc:sldMk cId="551554065" sldId="301"/>
            <ac:spMk id="3" creationId="{8300EF27-5030-0760-0F09-449C8BDD787F}"/>
          </ac:spMkLst>
        </pc:spChg>
        <pc:grpChg chg="add mod">
          <ac:chgData name="Marion Sudvarg" userId="2bb9b31b-5f3c-4f72-8e1f-41eb276ee9c6" providerId="ADAL" clId="{D10D8605-B7F8-4511-8A7E-A7E3B657287E}" dt="2023-04-02T09:40:35.045" v="19811" actId="1076"/>
          <ac:grpSpMkLst>
            <pc:docMk/>
            <pc:sldMk cId="551554065" sldId="301"/>
            <ac:grpSpMk id="12" creationId="{7B2C2426-1A69-27D2-4790-97AAF94B7CE2}"/>
          </ac:grpSpMkLst>
        </pc:grpChg>
        <pc:picChg chg="add del mod">
          <ac:chgData name="Marion Sudvarg" userId="2bb9b31b-5f3c-4f72-8e1f-41eb276ee9c6" providerId="ADAL" clId="{D10D8605-B7F8-4511-8A7E-A7E3B657287E}" dt="2023-04-02T09:33:44.599" v="19477" actId="478"/>
          <ac:picMkLst>
            <pc:docMk/>
            <pc:sldMk cId="551554065" sldId="301"/>
            <ac:picMk id="6" creationId="{52D75749-B136-046B-2E33-FB18CEEFEB10}"/>
          </ac:picMkLst>
        </pc:picChg>
        <pc:picChg chg="add mod ord">
          <ac:chgData name="Marion Sudvarg" userId="2bb9b31b-5f3c-4f72-8e1f-41eb276ee9c6" providerId="ADAL" clId="{D10D8605-B7F8-4511-8A7E-A7E3B657287E}" dt="2023-04-02T09:37:44.828" v="19794" actId="1035"/>
          <ac:picMkLst>
            <pc:docMk/>
            <pc:sldMk cId="551554065" sldId="301"/>
            <ac:picMk id="7" creationId="{2DEFD2C0-7ABE-1D69-6267-8DDB6F99D3A2}"/>
          </ac:picMkLst>
        </pc:picChg>
        <pc:picChg chg="add mod modCrop">
          <ac:chgData name="Marion Sudvarg" userId="2bb9b31b-5f3c-4f72-8e1f-41eb276ee9c6" providerId="ADAL" clId="{D10D8605-B7F8-4511-8A7E-A7E3B657287E}" dt="2023-04-02T09:40:25.652" v="19810" actId="164"/>
          <ac:picMkLst>
            <pc:docMk/>
            <pc:sldMk cId="551554065" sldId="301"/>
            <ac:picMk id="9" creationId="{4015E13D-B949-32AA-403A-B84C751D1799}"/>
          </ac:picMkLst>
        </pc:picChg>
        <pc:picChg chg="add mod modCrop">
          <ac:chgData name="Marion Sudvarg" userId="2bb9b31b-5f3c-4f72-8e1f-41eb276ee9c6" providerId="ADAL" clId="{D10D8605-B7F8-4511-8A7E-A7E3B657287E}" dt="2023-04-02T09:40:25.652" v="19810" actId="164"/>
          <ac:picMkLst>
            <pc:docMk/>
            <pc:sldMk cId="551554065" sldId="301"/>
            <ac:picMk id="11" creationId="{5333D23D-0EAD-8801-10AE-04C49F25702D}"/>
          </ac:picMkLst>
        </pc:picChg>
      </pc:sldChg>
      <pc:sldChg chg="addSp modSp new mod modAnim">
        <pc:chgData name="Marion Sudvarg" userId="2bb9b31b-5f3c-4f72-8e1f-41eb276ee9c6" providerId="ADAL" clId="{D10D8605-B7F8-4511-8A7E-A7E3B657287E}" dt="2023-04-02T09:43:47.330" v="19876"/>
        <pc:sldMkLst>
          <pc:docMk/>
          <pc:sldMk cId="1773706794" sldId="302"/>
        </pc:sldMkLst>
        <pc:spChg chg="mod">
          <ac:chgData name="Marion Sudvarg" userId="2bb9b31b-5f3c-4f72-8e1f-41eb276ee9c6" providerId="ADAL" clId="{D10D8605-B7F8-4511-8A7E-A7E3B657287E}" dt="2023-04-02T09:41:29.601" v="19813"/>
          <ac:spMkLst>
            <pc:docMk/>
            <pc:sldMk cId="1773706794" sldId="302"/>
            <ac:spMk id="2" creationId="{1ACBBBAD-A19F-5A56-A0A1-8FEA92383833}"/>
          </ac:spMkLst>
        </pc:spChg>
        <pc:spChg chg="mod">
          <ac:chgData name="Marion Sudvarg" userId="2bb9b31b-5f3c-4f72-8e1f-41eb276ee9c6" providerId="ADAL" clId="{D10D8605-B7F8-4511-8A7E-A7E3B657287E}" dt="2023-04-02T09:42:36.092" v="19868" actId="5793"/>
          <ac:spMkLst>
            <pc:docMk/>
            <pc:sldMk cId="1773706794" sldId="302"/>
            <ac:spMk id="3" creationId="{6B99C0A6-C7D2-EA47-AD1A-E39F3631599B}"/>
          </ac:spMkLst>
        </pc:spChg>
        <pc:grpChg chg="add mod">
          <ac:chgData name="Marion Sudvarg" userId="2bb9b31b-5f3c-4f72-8e1f-41eb276ee9c6" providerId="ADAL" clId="{D10D8605-B7F8-4511-8A7E-A7E3B657287E}" dt="2023-04-02T09:42:11.432" v="19866" actId="1036"/>
          <ac:grpSpMkLst>
            <pc:docMk/>
            <pc:sldMk cId="1773706794" sldId="302"/>
            <ac:grpSpMk id="7" creationId="{96622B6F-B0A8-48C8-7921-1531DF10EB74}"/>
          </ac:grpSpMkLst>
        </pc:grpChg>
        <pc:picChg chg="add mod">
          <ac:chgData name="Marion Sudvarg" userId="2bb9b31b-5f3c-4f72-8e1f-41eb276ee9c6" providerId="ADAL" clId="{D10D8605-B7F8-4511-8A7E-A7E3B657287E}" dt="2023-04-02T09:42:11.432" v="19866" actId="1036"/>
          <ac:picMkLst>
            <pc:docMk/>
            <pc:sldMk cId="1773706794" sldId="302"/>
            <ac:picMk id="6" creationId="{6255B9BA-6C33-19F8-CE79-AE2920F3D831}"/>
          </ac:picMkLst>
        </pc:picChg>
        <pc:picChg chg="mod">
          <ac:chgData name="Marion Sudvarg" userId="2bb9b31b-5f3c-4f72-8e1f-41eb276ee9c6" providerId="ADAL" clId="{D10D8605-B7F8-4511-8A7E-A7E3B657287E}" dt="2023-04-02T09:41:46.240" v="19819"/>
          <ac:picMkLst>
            <pc:docMk/>
            <pc:sldMk cId="1773706794" sldId="302"/>
            <ac:picMk id="8" creationId="{03566D55-9BC8-0C44-F73C-130F58F91F93}"/>
          </ac:picMkLst>
        </pc:picChg>
        <pc:picChg chg="mod">
          <ac:chgData name="Marion Sudvarg" userId="2bb9b31b-5f3c-4f72-8e1f-41eb276ee9c6" providerId="ADAL" clId="{D10D8605-B7F8-4511-8A7E-A7E3B657287E}" dt="2023-04-02T09:41:46.240" v="19819"/>
          <ac:picMkLst>
            <pc:docMk/>
            <pc:sldMk cId="1773706794" sldId="302"/>
            <ac:picMk id="9" creationId="{97AE3DE3-0AD8-5E0A-7368-498054FA3108}"/>
          </ac:picMkLst>
        </pc:picChg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219347225" sldId="303"/>
        </pc:sldMkLst>
      </pc:sldChg>
      <pc:sldChg chg="addSp 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1825827092" sldId="303"/>
        </pc:sldMkLst>
        <pc:spChg chg="mod">
          <ac:chgData name="Marion Sudvarg" userId="2bb9b31b-5f3c-4f72-8e1f-41eb276ee9c6" providerId="ADAL" clId="{D10D8605-B7F8-4511-8A7E-A7E3B657287E}" dt="2023-04-02T13:32:37.841" v="21148" actId="20577"/>
          <ac:spMkLst>
            <pc:docMk/>
            <pc:sldMk cId="1825827092" sldId="303"/>
            <ac:spMk id="2" creationId="{8D369E1A-B829-9420-087E-8F67D0B24C74}"/>
          </ac:spMkLst>
        </pc:spChg>
        <pc:spChg chg="mod">
          <ac:chgData name="Marion Sudvarg" userId="2bb9b31b-5f3c-4f72-8e1f-41eb276ee9c6" providerId="ADAL" clId="{D10D8605-B7F8-4511-8A7E-A7E3B657287E}" dt="2023-04-02T13:49:49.048" v="21863" actId="20577"/>
          <ac:spMkLst>
            <pc:docMk/>
            <pc:sldMk cId="1825827092" sldId="303"/>
            <ac:spMk id="3" creationId="{0529CAA3-E70A-7663-EC03-309E875B4C9E}"/>
          </ac:spMkLst>
        </pc:spChg>
        <pc:spChg chg="add mod">
          <ac:chgData name="Marion Sudvarg" userId="2bb9b31b-5f3c-4f72-8e1f-41eb276ee9c6" providerId="ADAL" clId="{D10D8605-B7F8-4511-8A7E-A7E3B657287E}" dt="2023-04-02T13:37:10.195" v="21524" actId="1076"/>
          <ac:spMkLst>
            <pc:docMk/>
            <pc:sldMk cId="1825827092" sldId="303"/>
            <ac:spMk id="8" creationId="{3EEC02B7-C941-1E3A-2887-5B38BC525D67}"/>
          </ac:spMkLst>
        </pc:spChg>
        <pc:picChg chg="add mod">
          <ac:chgData name="Marion Sudvarg" userId="2bb9b31b-5f3c-4f72-8e1f-41eb276ee9c6" providerId="ADAL" clId="{D10D8605-B7F8-4511-8A7E-A7E3B657287E}" dt="2023-04-02T13:35:19.641" v="21376" actId="1076"/>
          <ac:picMkLst>
            <pc:docMk/>
            <pc:sldMk cId="1825827092" sldId="303"/>
            <ac:picMk id="6" creationId="{A009630C-1F56-38D8-8777-3B78F966FD56}"/>
          </ac:picMkLst>
        </pc:picChg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4248118297" sldId="303"/>
        </pc:sldMkLst>
      </pc:sldChg>
      <pc:sldChg chg="add del">
        <pc:chgData name="Marion Sudvarg" userId="2bb9b31b-5f3c-4f72-8e1f-41eb276ee9c6" providerId="ADAL" clId="{D10D8605-B7F8-4511-8A7E-A7E3B657287E}" dt="2023-04-02T14:03:24.958" v="22851" actId="2696"/>
        <pc:sldMkLst>
          <pc:docMk/>
          <pc:sldMk cId="1106035202" sldId="304"/>
        </pc:sldMkLst>
      </pc:sldChg>
      <pc:sldChg chg="modSp new del mod modAnim">
        <pc:chgData name="Marion Sudvarg" userId="2bb9b31b-5f3c-4f72-8e1f-41eb276ee9c6" providerId="ADAL" clId="{D10D8605-B7F8-4511-8A7E-A7E3B657287E}" dt="2023-04-02T14:02:46.652" v="22849" actId="2696"/>
        <pc:sldMkLst>
          <pc:docMk/>
          <pc:sldMk cId="2300758580" sldId="304"/>
        </pc:sldMkLst>
        <pc:spChg chg="mod">
          <ac:chgData name="Marion Sudvarg" userId="2bb9b31b-5f3c-4f72-8e1f-41eb276ee9c6" providerId="ADAL" clId="{D10D8605-B7F8-4511-8A7E-A7E3B657287E}" dt="2023-04-02T13:59:38.813" v="22797" actId="1076"/>
          <ac:spMkLst>
            <pc:docMk/>
            <pc:sldMk cId="2300758580" sldId="304"/>
            <ac:spMk id="2" creationId="{E21B7DBF-DCE3-2DBD-9273-B93C36C2F397}"/>
          </ac:spMkLst>
        </pc:spChg>
        <pc:spChg chg="mod">
          <ac:chgData name="Marion Sudvarg" userId="2bb9b31b-5f3c-4f72-8e1f-41eb276ee9c6" providerId="ADAL" clId="{D10D8605-B7F8-4511-8A7E-A7E3B657287E}" dt="2023-04-02T14:02:16.728" v="22848" actId="27636"/>
          <ac:spMkLst>
            <pc:docMk/>
            <pc:sldMk cId="2300758580" sldId="304"/>
            <ac:spMk id="3" creationId="{C8441228-B02B-7E31-B100-BCB6B56277A6}"/>
          </ac:spMkLst>
        </pc:spChg>
      </pc:sldChg>
      <pc:sldChg chg="add">
        <pc:chgData name="Marion Sudvarg" userId="2bb9b31b-5f3c-4f72-8e1f-41eb276ee9c6" providerId="ADAL" clId="{D10D8605-B7F8-4511-8A7E-A7E3B657287E}" dt="2023-04-02T14:03:27.557" v="22852"/>
        <pc:sldMkLst>
          <pc:docMk/>
          <pc:sldMk cId="2988788919" sldId="304"/>
        </pc:sldMkLst>
      </pc:sldChg>
      <pc:sldChg chg="addSp delSp modSp new mod ord delAnim modAnim">
        <pc:chgData name="Marion Sudvarg" userId="2bb9b31b-5f3c-4f72-8e1f-41eb276ee9c6" providerId="ADAL" clId="{D10D8605-B7F8-4511-8A7E-A7E3B657287E}" dt="2023-04-02T14:29:00.941" v="24100"/>
        <pc:sldMkLst>
          <pc:docMk/>
          <pc:sldMk cId="2380476070" sldId="305"/>
        </pc:sldMkLst>
        <pc:spChg chg="mod">
          <ac:chgData name="Marion Sudvarg" userId="2bb9b31b-5f3c-4f72-8e1f-41eb276ee9c6" providerId="ADAL" clId="{D10D8605-B7F8-4511-8A7E-A7E3B657287E}" dt="2023-04-02T14:09:53.872" v="23448" actId="1076"/>
          <ac:spMkLst>
            <pc:docMk/>
            <pc:sldMk cId="2380476070" sldId="305"/>
            <ac:spMk id="2" creationId="{8D773F0C-D2E8-12A5-67FF-B25151A5DD70}"/>
          </ac:spMkLst>
        </pc:spChg>
        <pc:spChg chg="mod">
          <ac:chgData name="Marion Sudvarg" userId="2bb9b31b-5f3c-4f72-8e1f-41eb276ee9c6" providerId="ADAL" clId="{D10D8605-B7F8-4511-8A7E-A7E3B657287E}" dt="2023-04-02T14:27:53.518" v="24086" actId="20577"/>
          <ac:spMkLst>
            <pc:docMk/>
            <pc:sldMk cId="2380476070" sldId="305"/>
            <ac:spMk id="3" creationId="{FB3E1915-ACCC-ADCB-B740-759D83241093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8" creationId="{7B74DA21-1966-5A4E-ED2C-E496795B6865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9" creationId="{44354B0E-E763-63EF-4D30-74AF85E1B641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10" creationId="{86B63773-8B58-CFC8-727F-E5B2D6C98015}"/>
          </ac:spMkLst>
        </pc:spChg>
        <pc:spChg chg="add del mod">
          <ac:chgData name="Marion Sudvarg" userId="2bb9b31b-5f3c-4f72-8e1f-41eb276ee9c6" providerId="ADAL" clId="{D10D8605-B7F8-4511-8A7E-A7E3B657287E}" dt="2023-04-02T14:08:38.801" v="23168"/>
          <ac:spMkLst>
            <pc:docMk/>
            <pc:sldMk cId="2380476070" sldId="305"/>
            <ac:spMk id="11" creationId="{38A45306-0D83-A848-E8D4-5E3D08D9A062}"/>
          </ac:spMkLst>
        </pc:spChg>
        <pc:spChg chg="add mod">
          <ac:chgData name="Marion Sudvarg" userId="2bb9b31b-5f3c-4f72-8e1f-41eb276ee9c6" providerId="ADAL" clId="{D10D8605-B7F8-4511-8A7E-A7E3B657287E}" dt="2023-04-02T14:27:47.888" v="24085" actId="1036"/>
          <ac:spMkLst>
            <pc:docMk/>
            <pc:sldMk cId="2380476070" sldId="305"/>
            <ac:spMk id="13" creationId="{4B7C4C07-99FC-0F04-1065-1F3DE70A1988}"/>
          </ac:spMkLst>
        </pc:spChg>
        <pc:spChg chg="add mod">
          <ac:chgData name="Marion Sudvarg" userId="2bb9b31b-5f3c-4f72-8e1f-41eb276ee9c6" providerId="ADAL" clId="{D10D8605-B7F8-4511-8A7E-A7E3B657287E}" dt="2023-04-02T14:28:12.009" v="24089" actId="208"/>
          <ac:spMkLst>
            <pc:docMk/>
            <pc:sldMk cId="2380476070" sldId="305"/>
            <ac:spMk id="14" creationId="{66469888-F3A8-5381-22AC-36097D43A991}"/>
          </ac:spMkLst>
        </pc:spChg>
        <pc:picChg chg="add del mod">
          <ac:chgData name="Marion Sudvarg" userId="2bb9b31b-5f3c-4f72-8e1f-41eb276ee9c6" providerId="ADAL" clId="{D10D8605-B7F8-4511-8A7E-A7E3B657287E}" dt="2023-04-02T14:07:58.389" v="23122" actId="478"/>
          <ac:picMkLst>
            <pc:docMk/>
            <pc:sldMk cId="2380476070" sldId="305"/>
            <ac:picMk id="6" creationId="{393235B0-7581-4D9F-ACC5-81FC2856F6A0}"/>
          </ac:picMkLst>
        </pc:picChg>
        <pc:picChg chg="add mod">
          <ac:chgData name="Marion Sudvarg" userId="2bb9b31b-5f3c-4f72-8e1f-41eb276ee9c6" providerId="ADAL" clId="{D10D8605-B7F8-4511-8A7E-A7E3B657287E}" dt="2023-04-02T14:27:47.888" v="24085" actId="1036"/>
          <ac:picMkLst>
            <pc:docMk/>
            <pc:sldMk cId="2380476070" sldId="305"/>
            <ac:picMk id="7" creationId="{6895BCCA-4DB5-E136-7B93-34547420F203}"/>
          </ac:picMkLst>
        </pc:picChg>
        <pc:picChg chg="add mod">
          <ac:chgData name="Marion Sudvarg" userId="2bb9b31b-5f3c-4f72-8e1f-41eb276ee9c6" providerId="ADAL" clId="{D10D8605-B7F8-4511-8A7E-A7E3B657287E}" dt="2023-04-02T14:27:47.888" v="24085" actId="1036"/>
          <ac:picMkLst>
            <pc:docMk/>
            <pc:sldMk cId="2380476070" sldId="305"/>
            <ac:picMk id="12" creationId="{BCA06F10-24D2-831D-79A7-7EFC21130856}"/>
          </ac:picMkLst>
        </pc:picChg>
      </pc:sldChg>
      <pc:sldChg chg="addSp delSp modSp new mod delAnim modAnim">
        <pc:chgData name="Marion Sudvarg" userId="2bb9b31b-5f3c-4f72-8e1f-41eb276ee9c6" providerId="ADAL" clId="{D10D8605-B7F8-4511-8A7E-A7E3B657287E}" dt="2023-04-02T14:44:04.123" v="24865" actId="20577"/>
        <pc:sldMkLst>
          <pc:docMk/>
          <pc:sldMk cId="212695408" sldId="306"/>
        </pc:sldMkLst>
        <pc:spChg chg="mod">
          <ac:chgData name="Marion Sudvarg" userId="2bb9b31b-5f3c-4f72-8e1f-41eb276ee9c6" providerId="ADAL" clId="{D10D8605-B7F8-4511-8A7E-A7E3B657287E}" dt="2023-04-02T14:12:49.899" v="23546" actId="20577"/>
          <ac:spMkLst>
            <pc:docMk/>
            <pc:sldMk cId="212695408" sldId="306"/>
            <ac:spMk id="2" creationId="{21231062-4151-9B88-5760-6513FBB92714}"/>
          </ac:spMkLst>
        </pc:spChg>
        <pc:spChg chg="mod">
          <ac:chgData name="Marion Sudvarg" userId="2bb9b31b-5f3c-4f72-8e1f-41eb276ee9c6" providerId="ADAL" clId="{D10D8605-B7F8-4511-8A7E-A7E3B657287E}" dt="2023-04-02T14:44:04.123" v="24865" actId="20577"/>
          <ac:spMkLst>
            <pc:docMk/>
            <pc:sldMk cId="212695408" sldId="306"/>
            <ac:spMk id="3" creationId="{1DFF2BBD-70D8-AF42-3721-E5117E294CD2}"/>
          </ac:spMkLst>
        </pc:spChg>
        <pc:spChg chg="add mod">
          <ac:chgData name="Marion Sudvarg" userId="2bb9b31b-5f3c-4f72-8e1f-41eb276ee9c6" providerId="ADAL" clId="{D10D8605-B7F8-4511-8A7E-A7E3B657287E}" dt="2023-04-02T14:32:04.857" v="24166" actId="1037"/>
          <ac:spMkLst>
            <pc:docMk/>
            <pc:sldMk cId="212695408" sldId="306"/>
            <ac:spMk id="9" creationId="{8CB9C628-4CA3-ECE8-A993-41AF55AB57A3}"/>
          </ac:spMkLst>
        </pc:spChg>
        <pc:picChg chg="add del mod">
          <ac:chgData name="Marion Sudvarg" userId="2bb9b31b-5f3c-4f72-8e1f-41eb276ee9c6" providerId="ADAL" clId="{D10D8605-B7F8-4511-8A7E-A7E3B657287E}" dt="2023-04-02T14:16:58.124" v="23797" actId="478"/>
          <ac:picMkLst>
            <pc:docMk/>
            <pc:sldMk cId="212695408" sldId="306"/>
            <ac:picMk id="6" creationId="{0EF40663-4892-D58F-1812-45C69666CE03}"/>
          </ac:picMkLst>
        </pc:picChg>
        <pc:picChg chg="add mod ord">
          <ac:chgData name="Marion Sudvarg" userId="2bb9b31b-5f3c-4f72-8e1f-41eb276ee9c6" providerId="ADAL" clId="{D10D8605-B7F8-4511-8A7E-A7E3B657287E}" dt="2023-04-02T14:32:04.857" v="24166" actId="1037"/>
          <ac:picMkLst>
            <pc:docMk/>
            <pc:sldMk cId="212695408" sldId="306"/>
            <ac:picMk id="8" creationId="{927BEB96-A30E-EE8B-09DC-5DB6AE977502}"/>
          </ac:picMkLst>
        </pc:picChg>
      </pc:sldChg>
      <pc:sldChg chg="addSp modSp new mod modAnim">
        <pc:chgData name="Marion Sudvarg" userId="2bb9b31b-5f3c-4f72-8e1f-41eb276ee9c6" providerId="ADAL" clId="{D10D8605-B7F8-4511-8A7E-A7E3B657287E}" dt="2023-04-02T14:44:46.060" v="24896" actId="20577"/>
        <pc:sldMkLst>
          <pc:docMk/>
          <pc:sldMk cId="820855546" sldId="307"/>
        </pc:sldMkLst>
        <pc:spChg chg="mod">
          <ac:chgData name="Marion Sudvarg" userId="2bb9b31b-5f3c-4f72-8e1f-41eb276ee9c6" providerId="ADAL" clId="{D10D8605-B7F8-4511-8A7E-A7E3B657287E}" dt="2023-04-02T14:39:21.905" v="24588" actId="27636"/>
          <ac:spMkLst>
            <pc:docMk/>
            <pc:sldMk cId="820855546" sldId="307"/>
            <ac:spMk id="2" creationId="{3089AE2E-2A8C-4A1F-AF62-5B81897E156E}"/>
          </ac:spMkLst>
        </pc:spChg>
        <pc:spChg chg="mod">
          <ac:chgData name="Marion Sudvarg" userId="2bb9b31b-5f3c-4f72-8e1f-41eb276ee9c6" providerId="ADAL" clId="{D10D8605-B7F8-4511-8A7E-A7E3B657287E}" dt="2023-04-02T14:44:46.060" v="24896" actId="20577"/>
          <ac:spMkLst>
            <pc:docMk/>
            <pc:sldMk cId="820855546" sldId="307"/>
            <ac:spMk id="3" creationId="{AFFCC30E-A462-7F1E-9E3B-379B37C4B82E}"/>
          </ac:spMkLst>
        </pc:spChg>
        <pc:picChg chg="add mod">
          <ac:chgData name="Marion Sudvarg" userId="2bb9b31b-5f3c-4f72-8e1f-41eb276ee9c6" providerId="ADAL" clId="{D10D8605-B7F8-4511-8A7E-A7E3B657287E}" dt="2023-04-02T14:39:35.311" v="24589" actId="1076"/>
          <ac:picMkLst>
            <pc:docMk/>
            <pc:sldMk cId="820855546" sldId="307"/>
            <ac:picMk id="6" creationId="{B2A0104B-F8A2-9F61-0D2A-6D402B00A153}"/>
          </ac:picMkLst>
        </pc:picChg>
        <pc:picChg chg="add mod">
          <ac:chgData name="Marion Sudvarg" userId="2bb9b31b-5f3c-4f72-8e1f-41eb276ee9c6" providerId="ADAL" clId="{D10D8605-B7F8-4511-8A7E-A7E3B657287E}" dt="2023-04-02T14:39:35.311" v="24589" actId="1076"/>
          <ac:picMkLst>
            <pc:docMk/>
            <pc:sldMk cId="820855546" sldId="307"/>
            <ac:picMk id="7" creationId="{75ACDADC-5501-7E1A-C0D7-ECABD06A07AB}"/>
          </ac:picMkLst>
        </pc:picChg>
      </pc:sldChg>
      <pc:sldChg chg="addSp delSp modSp new mod modAnim">
        <pc:chgData name="Marion Sudvarg" userId="2bb9b31b-5f3c-4f72-8e1f-41eb276ee9c6" providerId="ADAL" clId="{D10D8605-B7F8-4511-8A7E-A7E3B657287E}" dt="2023-04-02T14:59:22.382" v="25202"/>
        <pc:sldMkLst>
          <pc:docMk/>
          <pc:sldMk cId="347377471" sldId="308"/>
        </pc:sldMkLst>
        <pc:spChg chg="mod">
          <ac:chgData name="Marion Sudvarg" userId="2bb9b31b-5f3c-4f72-8e1f-41eb276ee9c6" providerId="ADAL" clId="{D10D8605-B7F8-4511-8A7E-A7E3B657287E}" dt="2023-04-02T14:58:08.888" v="25177" actId="1076"/>
          <ac:spMkLst>
            <pc:docMk/>
            <pc:sldMk cId="347377471" sldId="308"/>
            <ac:spMk id="2" creationId="{B1B47417-989D-2957-665E-E180AB578BFF}"/>
          </ac:spMkLst>
        </pc:spChg>
        <pc:spChg chg="add del mod">
          <ac:chgData name="Marion Sudvarg" userId="2bb9b31b-5f3c-4f72-8e1f-41eb276ee9c6" providerId="ADAL" clId="{D10D8605-B7F8-4511-8A7E-A7E3B657287E}" dt="2023-04-02T14:51:47.796" v="25159" actId="478"/>
          <ac:spMkLst>
            <pc:docMk/>
            <pc:sldMk cId="347377471" sldId="308"/>
            <ac:spMk id="3" creationId="{830AC5CC-5872-6156-DD76-537E3AC71A2C}"/>
          </ac:spMkLst>
        </pc:spChg>
        <pc:spChg chg="add del mod">
          <ac:chgData name="Marion Sudvarg" userId="2bb9b31b-5f3c-4f72-8e1f-41eb276ee9c6" providerId="ADAL" clId="{D10D8605-B7F8-4511-8A7E-A7E3B657287E}" dt="2023-04-02T14:51:52.088" v="25161" actId="478"/>
          <ac:spMkLst>
            <pc:docMk/>
            <pc:sldMk cId="347377471" sldId="308"/>
            <ac:spMk id="11" creationId="{0C3B0F43-6677-EC4A-BF7C-D52D3E1ABA32}"/>
          </ac:spMkLst>
        </pc:spChg>
        <pc:spChg chg="add del">
          <ac:chgData name="Marion Sudvarg" userId="2bb9b31b-5f3c-4f72-8e1f-41eb276ee9c6" providerId="ADAL" clId="{D10D8605-B7F8-4511-8A7E-A7E3B657287E}" dt="2023-04-02T14:56:49.318" v="25162" actId="478"/>
          <ac:spMkLst>
            <pc:docMk/>
            <pc:sldMk cId="347377471" sldId="308"/>
            <ac:spMk id="13" creationId="{EA0ED497-45D6-2B8B-2301-F7D6E8FBD032}"/>
          </ac:spMkLst>
        </pc:spChg>
        <pc:spChg chg="add mod">
          <ac:chgData name="Marion Sudvarg" userId="2bb9b31b-5f3c-4f72-8e1f-41eb276ee9c6" providerId="ADAL" clId="{D10D8605-B7F8-4511-8A7E-A7E3B657287E}" dt="2023-04-02T14:58:12.580" v="25178" actId="1076"/>
          <ac:spMkLst>
            <pc:docMk/>
            <pc:sldMk cId="347377471" sldId="308"/>
            <ac:spMk id="15" creationId="{868277E2-21E6-51B2-E914-32698CCB13CD}"/>
          </ac:spMkLst>
        </pc:spChg>
        <pc:spChg chg="add mod">
          <ac:chgData name="Marion Sudvarg" userId="2bb9b31b-5f3c-4f72-8e1f-41eb276ee9c6" providerId="ADAL" clId="{D10D8605-B7F8-4511-8A7E-A7E3B657287E}" dt="2023-04-02T14:58:55.601" v="25201" actId="1076"/>
          <ac:spMkLst>
            <pc:docMk/>
            <pc:sldMk cId="347377471" sldId="308"/>
            <ac:spMk id="16" creationId="{5E85FD21-52FA-E8E7-A546-B7CF670C4425}"/>
          </ac:spMkLst>
        </pc:spChg>
        <pc:picChg chg="add del mod">
          <ac:chgData name="Marion Sudvarg" userId="2bb9b31b-5f3c-4f72-8e1f-41eb276ee9c6" providerId="ADAL" clId="{D10D8605-B7F8-4511-8A7E-A7E3B657287E}" dt="2023-04-02T14:51:17.596" v="25150"/>
          <ac:picMkLst>
            <pc:docMk/>
            <pc:sldMk cId="347377471" sldId="308"/>
            <ac:picMk id="7" creationId="{2C9E3BC4-B899-831F-CF80-90DFD056961D}"/>
          </ac:picMkLst>
        </pc:picChg>
        <pc:picChg chg="add mod">
          <ac:chgData name="Marion Sudvarg" userId="2bb9b31b-5f3c-4f72-8e1f-41eb276ee9c6" providerId="ADAL" clId="{D10D8605-B7F8-4511-8A7E-A7E3B657287E}" dt="2023-04-02T14:58:18.711" v="25179" actId="1076"/>
          <ac:picMkLst>
            <pc:docMk/>
            <pc:sldMk cId="347377471" sldId="308"/>
            <ac:picMk id="9" creationId="{C165875C-D50C-ED84-5341-06E0288DD93A}"/>
          </ac:picMkLst>
        </pc:picChg>
      </pc:sldChg>
      <pc:sldMasterChg chg="modSp modSldLayout">
        <pc:chgData name="Marion Sudvarg" userId="2bb9b31b-5f3c-4f72-8e1f-41eb276ee9c6" providerId="ADAL" clId="{D10D8605-B7F8-4511-8A7E-A7E3B657287E}" dt="2023-03-30T08:15:50.132" v="308"/>
        <pc:sldMasterMkLst>
          <pc:docMk/>
          <pc:sldMasterMk cId="1193365014" sldId="2147483660"/>
        </pc:sldMasterMkLst>
        <pc:spChg chg="mod">
          <ac:chgData name="Marion Sudvarg" userId="2bb9b31b-5f3c-4f72-8e1f-41eb276ee9c6" providerId="ADAL" clId="{D10D8605-B7F8-4511-8A7E-A7E3B657287E}" dt="2023-03-30T08:15:50.132" v="308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D10D8605-B7F8-4511-8A7E-A7E3B657287E}" dt="2023-03-30T08:15:50.132" v="308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Marion Sudvarg" userId="2bb9b31b-5f3c-4f72-8e1f-41eb276ee9c6" providerId="ADAL" clId="{D10D8605-B7F8-4511-8A7E-A7E3B657287E}" dt="2023-03-30T08:15:50.132" v="308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Sudvarg, Marion" userId="2bb9b31b-5f3c-4f72-8e1f-41eb276ee9c6" providerId="ADAL" clId="{D5763F9D-19A5-4B22-B3BF-428C5AFCF2F6}"/>
    <pc:docChg chg="undo redo custSel addSld delSld modSld sldOrd modMainMaster modSection">
      <pc:chgData name="Sudvarg, Marion" userId="2bb9b31b-5f3c-4f72-8e1f-41eb276ee9c6" providerId="ADAL" clId="{D5763F9D-19A5-4B22-B3BF-428C5AFCF2F6}" dt="2023-05-08T15:03:35.500" v="7999" actId="20577"/>
      <pc:docMkLst>
        <pc:docMk/>
      </pc:docMkLst>
      <pc:sldChg chg="modSp mod">
        <pc:chgData name="Sudvarg, Marion" userId="2bb9b31b-5f3c-4f72-8e1f-41eb276ee9c6" providerId="ADAL" clId="{D5763F9D-19A5-4B22-B3BF-428C5AFCF2F6}" dt="2023-05-05T19:12:54.024" v="2695" actId="14100"/>
        <pc:sldMkLst>
          <pc:docMk/>
          <pc:sldMk cId="1505880002" sldId="256"/>
        </pc:sldMkLst>
        <pc:spChg chg="mod">
          <ac:chgData name="Sudvarg, Marion" userId="2bb9b31b-5f3c-4f72-8e1f-41eb276ee9c6" providerId="ADAL" clId="{D5763F9D-19A5-4B22-B3BF-428C5AFCF2F6}" dt="2023-05-05T19:12:54.024" v="2695" actId="14100"/>
          <ac:spMkLst>
            <pc:docMk/>
            <pc:sldMk cId="1505880002" sldId="256"/>
            <ac:spMk id="3" creationId="{00000000-0000-0000-0000-000000000000}"/>
          </ac:spMkLst>
        </pc:spChg>
      </pc:sldChg>
      <pc:sldChg chg="del">
        <pc:chgData name="Sudvarg, Marion" userId="2bb9b31b-5f3c-4f72-8e1f-41eb276ee9c6" providerId="ADAL" clId="{D5763F9D-19A5-4B22-B3BF-428C5AFCF2F6}" dt="2023-05-05T02:19:03.043" v="1375" actId="47"/>
        <pc:sldMkLst>
          <pc:docMk/>
          <pc:sldMk cId="23767928" sldId="315"/>
        </pc:sldMkLst>
      </pc:sldChg>
      <pc:sldChg chg="del">
        <pc:chgData name="Sudvarg, Marion" userId="2bb9b31b-5f3c-4f72-8e1f-41eb276ee9c6" providerId="ADAL" clId="{D5763F9D-19A5-4B22-B3BF-428C5AFCF2F6}" dt="2023-05-05T02:19:03.043" v="1375" actId="47"/>
        <pc:sldMkLst>
          <pc:docMk/>
          <pc:sldMk cId="236592399" sldId="319"/>
        </pc:sldMkLst>
      </pc:sldChg>
      <pc:sldChg chg="del">
        <pc:chgData name="Sudvarg, Marion" userId="2bb9b31b-5f3c-4f72-8e1f-41eb276ee9c6" providerId="ADAL" clId="{D5763F9D-19A5-4B22-B3BF-428C5AFCF2F6}" dt="2023-05-05T02:49:07.132" v="1666" actId="47"/>
        <pc:sldMkLst>
          <pc:docMk/>
          <pc:sldMk cId="1608682036" sldId="337"/>
        </pc:sldMkLst>
      </pc:sldChg>
      <pc:sldChg chg="del">
        <pc:chgData name="Sudvarg, Marion" userId="2bb9b31b-5f3c-4f72-8e1f-41eb276ee9c6" providerId="ADAL" clId="{D5763F9D-19A5-4B22-B3BF-428C5AFCF2F6}" dt="2023-05-05T02:19:21.638" v="1376" actId="47"/>
        <pc:sldMkLst>
          <pc:docMk/>
          <pc:sldMk cId="1459348708" sldId="338"/>
        </pc:sldMkLst>
      </pc:sldChg>
      <pc:sldChg chg="del">
        <pc:chgData name="Sudvarg, Marion" userId="2bb9b31b-5f3c-4f72-8e1f-41eb276ee9c6" providerId="ADAL" clId="{D5763F9D-19A5-4B22-B3BF-428C5AFCF2F6}" dt="2023-05-05T02:19:21.638" v="1376" actId="47"/>
        <pc:sldMkLst>
          <pc:docMk/>
          <pc:sldMk cId="1578521197" sldId="340"/>
        </pc:sldMkLst>
      </pc:sldChg>
      <pc:sldChg chg="del">
        <pc:chgData name="Sudvarg, Marion" userId="2bb9b31b-5f3c-4f72-8e1f-41eb276ee9c6" providerId="ADAL" clId="{D5763F9D-19A5-4B22-B3BF-428C5AFCF2F6}" dt="2023-05-05T02:19:21.638" v="1376" actId="47"/>
        <pc:sldMkLst>
          <pc:docMk/>
          <pc:sldMk cId="577913106" sldId="345"/>
        </pc:sldMkLst>
      </pc:sldChg>
      <pc:sldChg chg="delSp modSp add del mod modAnim">
        <pc:chgData name="Sudvarg, Marion" userId="2bb9b31b-5f3c-4f72-8e1f-41eb276ee9c6" providerId="ADAL" clId="{D5763F9D-19A5-4B22-B3BF-428C5AFCF2F6}" dt="2023-05-08T02:40:16.621" v="7362" actId="478"/>
        <pc:sldMkLst>
          <pc:docMk/>
          <pc:sldMk cId="3771143444" sldId="389"/>
        </pc:sldMkLst>
        <pc:spChg chg="mod">
          <ac:chgData name="Sudvarg, Marion" userId="2bb9b31b-5f3c-4f72-8e1f-41eb276ee9c6" providerId="ADAL" clId="{D5763F9D-19A5-4B22-B3BF-428C5AFCF2F6}" dt="2023-05-07T20:15:39.995" v="7107" actId="122"/>
          <ac:spMkLst>
            <pc:docMk/>
            <pc:sldMk cId="3771143444" sldId="389"/>
            <ac:spMk id="2" creationId="{CC4DAF06-1040-4E0D-9807-E5E092AF07E1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771143444" sldId="389"/>
            <ac:spMk id="5" creationId="{8681AF50-9E92-82B9-A626-D0FC8B2A3487}"/>
          </ac:spMkLst>
        </pc:spChg>
        <pc:spChg chg="mod">
          <ac:chgData name="Sudvarg, Marion" userId="2bb9b31b-5f3c-4f72-8e1f-41eb276ee9c6" providerId="ADAL" clId="{D5763F9D-19A5-4B22-B3BF-428C5AFCF2F6}" dt="2023-05-07T20:15:39.995" v="7107" actId="122"/>
          <ac:spMkLst>
            <pc:docMk/>
            <pc:sldMk cId="3771143444" sldId="389"/>
            <ac:spMk id="6" creationId="{986A25DB-B2CB-5E43-6CBE-9649A7F1987E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3" creationId="{5B5C8F74-77E5-A1ED-48C8-E825E6CF1ED9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5" creationId="{2FF5D074-C406-720A-C1A5-DBEA36FFA52A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7" creationId="{0960FF83-DC8F-ED9A-C125-A50B361D6F16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19" creationId="{76E29B6B-DA5F-D68B-3D0E-3D4CBBAC0DC1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1" creationId="{A1AE9456-2647-4D2E-86B5-F7A2ADE8E39B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3" creationId="{28FA2841-A81B-61B9-2BD8-C617D6DADF2F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5" creationId="{0B77F0A4-59B1-B5C4-2747-53525543C994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7" creationId="{3042AA0D-DA24-402A-DE2B-C0F646562B0D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8" creationId="{16B882F2-9240-86AE-5A4F-C8E0767A179A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29" creationId="{F8F9B34B-D530-548F-520F-040836F4584A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0" creationId="{762E708D-88F4-9390-E60E-5543A3583199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2" creationId="{2F49065D-695B-06A2-3AEC-633190272D01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4" creationId="{6C82C74C-00F9-CBED-0919-7E60825A68F2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38" creationId="{A76C7364-8567-90B1-8461-985A4AFCD439}"/>
          </ac:spMkLst>
        </pc:spChg>
        <pc:spChg chg="del">
          <ac:chgData name="Sudvarg, Marion" userId="2bb9b31b-5f3c-4f72-8e1f-41eb276ee9c6" providerId="ADAL" clId="{D5763F9D-19A5-4B22-B3BF-428C5AFCF2F6}" dt="2023-05-07T20:14:33.677" v="7006" actId="478"/>
          <ac:spMkLst>
            <pc:docMk/>
            <pc:sldMk cId="3771143444" sldId="389"/>
            <ac:spMk id="42" creationId="{F649A0FE-230E-B6A5-6A16-206361E0EC3D}"/>
          </ac:spMkLst>
        </pc:spChg>
        <pc:grpChg chg="del mod">
          <ac:chgData name="Sudvarg, Marion" userId="2bb9b31b-5f3c-4f72-8e1f-41eb276ee9c6" providerId="ADAL" clId="{D5763F9D-19A5-4B22-B3BF-428C5AFCF2F6}" dt="2023-05-08T02:40:16.621" v="7362" actId="478"/>
          <ac:grpSpMkLst>
            <pc:docMk/>
            <pc:sldMk cId="3771143444" sldId="389"/>
            <ac:grpSpMk id="9" creationId="{147822C0-16D7-DDAB-6288-1DCB58D82E4D}"/>
          </ac:grpSpMkLst>
        </pc:grpChg>
        <pc:grpChg chg="del">
          <ac:chgData name="Sudvarg, Marion" userId="2bb9b31b-5f3c-4f72-8e1f-41eb276ee9c6" providerId="ADAL" clId="{D5763F9D-19A5-4B22-B3BF-428C5AFCF2F6}" dt="2023-05-07T20:14:33.677" v="7006" actId="478"/>
          <ac:grpSpMkLst>
            <pc:docMk/>
            <pc:sldMk cId="3771143444" sldId="389"/>
            <ac:grpSpMk id="41" creationId="{CF80A063-881A-55B1-DB67-6270E76D31F7}"/>
          </ac:grpSpMkLst>
        </pc:grp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44" creationId="{31F8E50D-D856-7A80-5050-B703F497B23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45" creationId="{C0F1B6EC-41A3-2155-4B2B-EA7EB55F2B89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48" creationId="{AABF39F1-ACD4-FE3C-AE61-54FBD44FCD3E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52" creationId="{4E13294A-0F2A-CD34-B623-68DBB5F1D48C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55" creationId="{C82C4E8D-2105-EE81-48A7-66E30AF47799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58" creationId="{BAA8954C-2680-480F-1278-0D631F716F07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0" creationId="{16EB1752-C2B3-170C-8459-88CFC90D817B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3" creationId="{B3AAAA17-4C0E-F525-9BEF-EC51B9B45913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6" creationId="{807D7569-CAF0-901C-D222-0FD215F2AE8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79" creationId="{00FC2860-BBD3-FF02-8705-7154B08E341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82" creationId="{03B2F75C-AB4A-89A4-2D6A-E9E10295FE35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85" creationId="{993348C5-2B01-DDE6-636E-856EC137E210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89" creationId="{15C5B405-3CC3-4720-6252-176B1F7B9A38}"/>
          </ac:cxnSpMkLst>
        </pc:cxnChg>
        <pc:cxnChg chg="del mod">
          <ac:chgData name="Sudvarg, Marion" userId="2bb9b31b-5f3c-4f72-8e1f-41eb276ee9c6" providerId="ADAL" clId="{D5763F9D-19A5-4B22-B3BF-428C5AFCF2F6}" dt="2023-05-07T20:14:33.677" v="7006" actId="478"/>
          <ac:cxnSpMkLst>
            <pc:docMk/>
            <pc:sldMk cId="3771143444" sldId="389"/>
            <ac:cxnSpMk id="92" creationId="{30AF68B0-2586-B5F6-1B48-2B370B09976B}"/>
          </ac:cxnSpMkLst>
        </pc:cxnChg>
      </pc:sldChg>
      <pc:sldChg chg="addSp delSp modSp new mod modAnim modShow modNotesTx">
        <pc:chgData name="Sudvarg, Marion" userId="2bb9b31b-5f3c-4f72-8e1f-41eb276ee9c6" providerId="ADAL" clId="{D5763F9D-19A5-4B22-B3BF-428C5AFCF2F6}" dt="2023-05-08T06:34:08.824" v="7380" actId="729"/>
        <pc:sldMkLst>
          <pc:docMk/>
          <pc:sldMk cId="3532614459" sldId="390"/>
        </pc:sldMkLst>
        <pc:spChg chg="mod">
          <ac:chgData name="Sudvarg, Marion" userId="2bb9b31b-5f3c-4f72-8e1f-41eb276ee9c6" providerId="ADAL" clId="{D5763F9D-19A5-4B22-B3BF-428C5AFCF2F6}" dt="2023-05-05T02:46:07.692" v="1615" actId="20577"/>
          <ac:spMkLst>
            <pc:docMk/>
            <pc:sldMk cId="3532614459" sldId="390"/>
            <ac:spMk id="2" creationId="{F41E6A73-04F3-3308-5245-57DE0D84A236}"/>
          </ac:spMkLst>
        </pc:spChg>
        <pc:spChg chg="del mod">
          <ac:chgData name="Sudvarg, Marion" userId="2bb9b31b-5f3c-4f72-8e1f-41eb276ee9c6" providerId="ADAL" clId="{D5763F9D-19A5-4B22-B3BF-428C5AFCF2F6}" dt="2023-05-05T01:37:01.481" v="124" actId="478"/>
          <ac:spMkLst>
            <pc:docMk/>
            <pc:sldMk cId="3532614459" sldId="390"/>
            <ac:spMk id="3" creationId="{04246C23-73EB-EB40-78ED-F16FD3D27BC3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532614459" sldId="390"/>
            <ac:spMk id="5" creationId="{95FF0241-B558-2322-FCD4-79D4737FA15C}"/>
          </ac:spMkLst>
        </pc:spChg>
        <pc:spChg chg="add del mod">
          <ac:chgData name="Sudvarg, Marion" userId="2bb9b31b-5f3c-4f72-8e1f-41eb276ee9c6" providerId="ADAL" clId="{D5763F9D-19A5-4B22-B3BF-428C5AFCF2F6}" dt="2023-05-05T01:37:03.033" v="125" actId="478"/>
          <ac:spMkLst>
            <pc:docMk/>
            <pc:sldMk cId="3532614459" sldId="390"/>
            <ac:spMk id="7" creationId="{A888DEE6-9DD7-4406-8D4E-8107C7042C59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14" creationId="{76D6E2B0-FBB2-A79D-A094-79C9A9C2F6E0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15" creationId="{7F2C46CB-322F-DBDD-B628-8C380DB4CE8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19" creationId="{93D132D9-813B-9665-CDA5-42F48BBFAA38}"/>
          </ac:spMkLst>
        </pc:spChg>
        <pc:spChg chg="add mod">
          <ac:chgData name="Sudvarg, Marion" userId="2bb9b31b-5f3c-4f72-8e1f-41eb276ee9c6" providerId="ADAL" clId="{D5763F9D-19A5-4B22-B3BF-428C5AFCF2F6}" dt="2023-05-05T01:49:17.081" v="536" actId="948"/>
          <ac:spMkLst>
            <pc:docMk/>
            <pc:sldMk cId="3532614459" sldId="390"/>
            <ac:spMk id="21" creationId="{B7FA990B-988A-5634-80C2-9DF6AD563526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25" creationId="{58D62DD4-0FA0-B69E-35A1-A7293D4AEC7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26" creationId="{79FC9117-6797-8921-13C8-3C46F0DEB4F9}"/>
          </ac:spMkLst>
        </pc:spChg>
        <pc:spChg chg="add mod">
          <ac:chgData name="Sudvarg, Marion" userId="2bb9b31b-5f3c-4f72-8e1f-41eb276ee9c6" providerId="ADAL" clId="{D5763F9D-19A5-4B22-B3BF-428C5AFCF2F6}" dt="2023-05-05T02:46:47.385" v="1632" actId="20577"/>
          <ac:spMkLst>
            <pc:docMk/>
            <pc:sldMk cId="3532614459" sldId="390"/>
            <ac:spMk id="30" creationId="{BED722D7-8243-42A8-B5FE-6CBA0A99DEA2}"/>
          </ac:spMkLst>
        </pc:spChg>
        <pc:spChg chg="add del mod">
          <ac:chgData name="Sudvarg, Marion" userId="2bb9b31b-5f3c-4f72-8e1f-41eb276ee9c6" providerId="ADAL" clId="{D5763F9D-19A5-4B22-B3BF-428C5AFCF2F6}" dt="2023-05-05T01:59:10.871" v="800" actId="478"/>
          <ac:spMkLst>
            <pc:docMk/>
            <pc:sldMk cId="3532614459" sldId="390"/>
            <ac:spMk id="31" creationId="{0AB8BBB1-4F78-1070-A7D6-779AE8D2FBBF}"/>
          </ac:spMkLst>
        </pc:spChg>
        <pc:spChg chg="add del mod">
          <ac:chgData name="Sudvarg, Marion" userId="2bb9b31b-5f3c-4f72-8e1f-41eb276ee9c6" providerId="ADAL" clId="{D5763F9D-19A5-4B22-B3BF-428C5AFCF2F6}" dt="2023-05-05T01:59:12.821" v="801" actId="478"/>
          <ac:spMkLst>
            <pc:docMk/>
            <pc:sldMk cId="3532614459" sldId="390"/>
            <ac:spMk id="32" creationId="{5BB359FF-6361-7DC8-D6A2-339C0AB4299A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3" creationId="{B962E7E3-9E1A-9C35-1080-D8F9E556C8A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4" creationId="{A9B32015-BB8F-080A-F636-68CB9267EAE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6" creationId="{A07AE530-F4F6-B9E9-646E-5148EF56F291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39" creationId="{F8BDEA3F-8260-F4D1-4B05-C0A31E133B4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0" creationId="{22025936-E770-D205-B491-560CE361114C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2" creationId="{8E2A299D-941E-61B9-9DE1-B8EFEF83B0A8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3" creationId="{267BE3F7-90DB-84B9-861E-C6CD87B1830B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4" creationId="{9A54FE84-D0DB-6381-0D03-DDF0899E35A6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6" creationId="{EF074A67-E206-2699-58DA-381C7A0EFE16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49" creationId="{23F46DC2-7ACB-3A37-735A-95DB1543BA6F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50" creationId="{ABA034BD-020B-75B4-19A9-66D921FD604E}"/>
          </ac:spMkLst>
        </pc:spChg>
        <pc:spChg chg="add mod">
          <ac:chgData name="Sudvarg, Marion" userId="2bb9b31b-5f3c-4f72-8e1f-41eb276ee9c6" providerId="ADAL" clId="{D5763F9D-19A5-4B22-B3BF-428C5AFCF2F6}" dt="2023-05-05T02:18:48.826" v="1374" actId="1038"/>
          <ac:spMkLst>
            <pc:docMk/>
            <pc:sldMk cId="3532614459" sldId="390"/>
            <ac:spMk id="52" creationId="{300A1359-44B7-60F9-5185-EEC41ECEF3BA}"/>
          </ac:spMkLst>
        </pc:spChg>
        <pc:cxnChg chg="add mod">
          <ac:chgData name="Sudvarg, Marion" userId="2bb9b31b-5f3c-4f72-8e1f-41eb276ee9c6" providerId="ADAL" clId="{D5763F9D-19A5-4B22-B3BF-428C5AFCF2F6}" dt="2023-05-06T18:23:20.763" v="6016" actId="13822"/>
          <ac:cxnSpMkLst>
            <pc:docMk/>
            <pc:sldMk cId="3532614459" sldId="390"/>
            <ac:cxnSpMk id="6" creationId="{09BC8DC8-F071-8EB4-EEED-B6B48213E51E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9" creationId="{73709E89-7600-AF3B-3764-BB8EC96055EA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17" creationId="{7A094546-7FEF-EF83-CD5A-85E080ECF818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27" creationId="{769104FF-5425-DA26-9EA7-48B8B1D145CB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35" creationId="{E7E95304-B1C3-B34A-BCD9-06C2CE6CBB55}"/>
          </ac:cxnSpMkLst>
        </pc:cxnChg>
        <pc:cxnChg chg="add del">
          <ac:chgData name="Sudvarg, Marion" userId="2bb9b31b-5f3c-4f72-8e1f-41eb276ee9c6" providerId="ADAL" clId="{D5763F9D-19A5-4B22-B3BF-428C5AFCF2F6}" dt="2023-05-05T02:00:59.298" v="930" actId="11529"/>
          <ac:cxnSpMkLst>
            <pc:docMk/>
            <pc:sldMk cId="3532614459" sldId="390"/>
            <ac:cxnSpMk id="38" creationId="{DE105367-D758-57A7-4BA1-2B24D190AAFD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41" creationId="{883394E1-91FD-81B0-E095-A3B5E290541F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45" creationId="{40C6725C-49F4-CE75-D7D5-5DD34C40A924}"/>
          </ac:cxnSpMkLst>
        </pc:cxnChg>
        <pc:cxnChg chg="add mod">
          <ac:chgData name="Sudvarg, Marion" userId="2bb9b31b-5f3c-4f72-8e1f-41eb276ee9c6" providerId="ADAL" clId="{D5763F9D-19A5-4B22-B3BF-428C5AFCF2F6}" dt="2023-05-05T02:18:48.826" v="1374" actId="1038"/>
          <ac:cxnSpMkLst>
            <pc:docMk/>
            <pc:sldMk cId="3532614459" sldId="390"/>
            <ac:cxnSpMk id="51" creationId="{759133C0-56DA-8C1D-0293-785DCFD393CB}"/>
          </ac:cxnSpMkLst>
        </pc:cxnChg>
      </pc:sldChg>
      <pc:sldChg chg="addSp delSp modSp new del mod modAnim">
        <pc:chgData name="Sudvarg, Marion" userId="2bb9b31b-5f3c-4f72-8e1f-41eb276ee9c6" providerId="ADAL" clId="{D5763F9D-19A5-4B22-B3BF-428C5AFCF2F6}" dt="2023-05-06T01:13:28.167" v="4701" actId="47"/>
        <pc:sldMkLst>
          <pc:docMk/>
          <pc:sldMk cId="189114670" sldId="391"/>
        </pc:sldMkLst>
        <pc:spChg chg="mod">
          <ac:chgData name="Sudvarg, Marion" userId="2bb9b31b-5f3c-4f72-8e1f-41eb276ee9c6" providerId="ADAL" clId="{D5763F9D-19A5-4B22-B3BF-428C5AFCF2F6}" dt="2023-05-05T02:47:13.897" v="1658" actId="20577"/>
          <ac:spMkLst>
            <pc:docMk/>
            <pc:sldMk cId="189114670" sldId="391"/>
            <ac:spMk id="2" creationId="{6FF1E9D1-326D-6974-6DBA-23EB0DFF94F8}"/>
          </ac:spMkLst>
        </pc:spChg>
        <pc:spChg chg="del mod">
          <ac:chgData name="Sudvarg, Marion" userId="2bb9b31b-5f3c-4f72-8e1f-41eb276ee9c6" providerId="ADAL" clId="{D5763F9D-19A5-4B22-B3BF-428C5AFCF2F6}" dt="2023-05-05T02:47:37.638" v="1659" actId="478"/>
          <ac:spMkLst>
            <pc:docMk/>
            <pc:sldMk cId="189114670" sldId="391"/>
            <ac:spMk id="3" creationId="{4A21BF87-A78C-59E5-E65C-82E82B073F94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189114670" sldId="391"/>
            <ac:spMk id="5" creationId="{A39F37EA-25D7-F406-2881-ABB8DE491DDA}"/>
          </ac:spMkLst>
        </pc:spChg>
        <pc:spChg chg="add del mod">
          <ac:chgData name="Sudvarg, Marion" userId="2bb9b31b-5f3c-4f72-8e1f-41eb276ee9c6" providerId="ADAL" clId="{D5763F9D-19A5-4B22-B3BF-428C5AFCF2F6}" dt="2023-05-05T02:47:49.107" v="1664" actId="478"/>
          <ac:spMkLst>
            <pc:docMk/>
            <pc:sldMk cId="189114670" sldId="391"/>
            <ac:spMk id="7" creationId="{3D82CDFA-2F17-ADD1-A51D-0F7134A6743D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8" creationId="{F41220B0-D4FC-9089-F3BB-A6A882290B99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9" creationId="{3471CF78-19A1-78E7-871F-A755ABBCB514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11" creationId="{AE108497-2BB4-3827-AB10-A6B1EA195F48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14" creationId="{A773278A-1291-92B4-64DA-B0F22EC719AB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16" creationId="{1873F5E6-1995-8CCE-A309-8C507893AE0D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19" creationId="{125C3320-1BAC-927B-7486-F85456AC9F63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0" creationId="{2AE10469-3873-4576-AC64-6CCB50314780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1" creationId="{4361A7A8-A6D7-FA04-D4AC-204A50412324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2" creationId="{A0156E7B-E07D-D8EC-B590-3DC60BD22340}"/>
          </ac:spMkLst>
        </pc:spChg>
        <pc:spChg chg="mod">
          <ac:chgData name="Sudvarg, Marion" userId="2bb9b31b-5f3c-4f72-8e1f-41eb276ee9c6" providerId="ADAL" clId="{D5763F9D-19A5-4B22-B3BF-428C5AFCF2F6}" dt="2023-05-05T02:47:37.963" v="1660"/>
          <ac:spMkLst>
            <pc:docMk/>
            <pc:sldMk cId="189114670" sldId="391"/>
            <ac:spMk id="24" creationId="{5BCF4EB4-B404-03E9-CCCE-70DDBD95ACD4}"/>
          </ac:spMkLst>
        </pc:spChg>
        <pc:spChg chg="add del mod">
          <ac:chgData name="Sudvarg, Marion" userId="2bb9b31b-5f3c-4f72-8e1f-41eb276ee9c6" providerId="ADAL" clId="{D5763F9D-19A5-4B22-B3BF-428C5AFCF2F6}" dt="2023-05-05T02:47:47.187" v="1663"/>
          <ac:spMkLst>
            <pc:docMk/>
            <pc:sldMk cId="189114670" sldId="391"/>
            <ac:spMk id="25" creationId="{44C7601A-B33D-C19F-8C20-B601553268B8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28" creationId="{897FF6D8-21C3-0940-1C73-8AC35F41E147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29" creationId="{A8192882-BE0B-8100-31E9-80DD76371CC0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0" creationId="{72C3467E-E114-78B6-7583-6C8AFC8DDB19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1" creationId="{1E31C7B7-2235-C506-8446-7CB6857A0149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4" creationId="{DB619662-F557-7731-D0CF-C802E2213286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5" creationId="{3161EB54-CC42-2528-7792-90E265E53CF6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37" creationId="{354B8EB7-8425-C5CD-E7F8-A6D40210410B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0" creationId="{07911625-DFE3-38D9-99F1-8689FFA0779D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2" creationId="{0B682C56-C985-49E9-E208-80DF492D06C3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5" creationId="{845ECC1A-3DD7-B496-0ADA-B05D5D159F2B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6" creationId="{FC30DF74-DD14-893F-4797-E1DA289336BE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7" creationId="{A3A97AF2-5DA9-5B14-1152-F91A0C1333B9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48" creationId="{9F2F156D-6454-F8CE-68FD-FE34709EEA6C}"/>
          </ac:spMkLst>
        </pc:spChg>
        <pc:spChg chg="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50" creationId="{124886BD-E276-DB94-07D1-FC4794B1E1C0}"/>
          </ac:spMkLst>
        </pc:spChg>
        <pc:spChg chg="add mod">
          <ac:chgData name="Sudvarg, Marion" userId="2bb9b31b-5f3c-4f72-8e1f-41eb276ee9c6" providerId="ADAL" clId="{D5763F9D-19A5-4B22-B3BF-428C5AFCF2F6}" dt="2023-05-05T02:47:54.317" v="1665"/>
          <ac:spMkLst>
            <pc:docMk/>
            <pc:sldMk cId="189114670" sldId="391"/>
            <ac:spMk id="51" creationId="{24BD786F-EF39-7FB5-6C6D-CD0E43656FD8}"/>
          </ac:spMkLst>
        </pc:spChg>
        <pc:grpChg chg="add del mod">
          <ac:chgData name="Sudvarg, Marion" userId="2bb9b31b-5f3c-4f72-8e1f-41eb276ee9c6" providerId="ADAL" clId="{D5763F9D-19A5-4B22-B3BF-428C5AFCF2F6}" dt="2023-05-05T02:47:47.187" v="1663"/>
          <ac:grpSpMkLst>
            <pc:docMk/>
            <pc:sldMk cId="189114670" sldId="391"/>
            <ac:grpSpMk id="10" creationId="{EDE2DCCB-F444-D20F-4338-37D20921F9EA}"/>
          </ac:grpSpMkLst>
        </pc:grpChg>
        <pc:grpChg chg="add del mod">
          <ac:chgData name="Sudvarg, Marion" userId="2bb9b31b-5f3c-4f72-8e1f-41eb276ee9c6" providerId="ADAL" clId="{D5763F9D-19A5-4B22-B3BF-428C5AFCF2F6}" dt="2023-05-05T02:47:47.187" v="1663"/>
          <ac:grpSpMkLst>
            <pc:docMk/>
            <pc:sldMk cId="189114670" sldId="391"/>
            <ac:grpSpMk id="13" creationId="{459056E9-D7BA-8FC7-6D88-2B26ACC47579}"/>
          </ac:grpSpMkLst>
        </pc:grpChg>
        <pc:grpChg chg="add del mod">
          <ac:chgData name="Sudvarg, Marion" userId="2bb9b31b-5f3c-4f72-8e1f-41eb276ee9c6" providerId="ADAL" clId="{D5763F9D-19A5-4B22-B3BF-428C5AFCF2F6}" dt="2023-05-05T02:47:47.187" v="1663"/>
          <ac:grpSpMkLst>
            <pc:docMk/>
            <pc:sldMk cId="189114670" sldId="391"/>
            <ac:grpSpMk id="17" creationId="{A2771FD1-6DC7-2D0D-81A4-90FF14446FA4}"/>
          </ac:grpSpMkLst>
        </pc:grpChg>
        <pc:grpChg chg="mod">
          <ac:chgData name="Sudvarg, Marion" userId="2bb9b31b-5f3c-4f72-8e1f-41eb276ee9c6" providerId="ADAL" clId="{D5763F9D-19A5-4B22-B3BF-428C5AFCF2F6}" dt="2023-05-05T02:47:37.963" v="1660"/>
          <ac:grpSpMkLst>
            <pc:docMk/>
            <pc:sldMk cId="189114670" sldId="391"/>
            <ac:grpSpMk id="18" creationId="{C17473D1-03A3-B056-A3AC-314CBE305545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26" creationId="{C55A278A-CDE0-BA01-6B0C-55D441F9CAC8}"/>
          </ac:grpSpMkLst>
        </pc:grpChg>
        <pc:grpChg chg="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27" creationId="{53F99793-2F4C-08C8-9E0A-3682138C6B2C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36" creationId="{64CF54E3-C14F-1B6E-D134-C8902624D04F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39" creationId="{16AFF0DB-F520-BA30-A9ED-FDF56B21DA68}"/>
          </ac:grpSpMkLst>
        </pc:grpChg>
        <pc:grpChg chg="add 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43" creationId="{74E6FD78-CE8C-4AFD-5F7F-2FEEAA580AE9}"/>
          </ac:grpSpMkLst>
        </pc:grpChg>
        <pc:grpChg chg="mod">
          <ac:chgData name="Sudvarg, Marion" userId="2bb9b31b-5f3c-4f72-8e1f-41eb276ee9c6" providerId="ADAL" clId="{D5763F9D-19A5-4B22-B3BF-428C5AFCF2F6}" dt="2023-05-05T02:47:54.317" v="1665"/>
          <ac:grpSpMkLst>
            <pc:docMk/>
            <pc:sldMk cId="189114670" sldId="391"/>
            <ac:grpSpMk id="44" creationId="{21C12CC4-A1F3-EB8B-60D3-CAB3C06FD8D0}"/>
          </ac:grpSpMkLst>
        </pc:grpChg>
        <pc:picChg chg="mod">
          <ac:chgData name="Sudvarg, Marion" userId="2bb9b31b-5f3c-4f72-8e1f-41eb276ee9c6" providerId="ADAL" clId="{D5763F9D-19A5-4B22-B3BF-428C5AFCF2F6}" dt="2023-05-05T02:47:37.963" v="1660"/>
          <ac:picMkLst>
            <pc:docMk/>
            <pc:sldMk cId="189114670" sldId="391"/>
            <ac:picMk id="23" creationId="{FEC7EA34-AA26-AD4A-18B4-4ABAD5D43C93}"/>
          </ac:picMkLst>
        </pc:picChg>
        <pc:picChg chg="mod">
          <ac:chgData name="Sudvarg, Marion" userId="2bb9b31b-5f3c-4f72-8e1f-41eb276ee9c6" providerId="ADAL" clId="{D5763F9D-19A5-4B22-B3BF-428C5AFCF2F6}" dt="2023-05-05T02:47:54.317" v="1665"/>
          <ac:picMkLst>
            <pc:docMk/>
            <pc:sldMk cId="189114670" sldId="391"/>
            <ac:picMk id="32" creationId="{778E890C-5D7B-53E0-B9C6-2B7302E29070}"/>
          </ac:picMkLst>
        </pc:picChg>
        <pc:picChg chg="mod">
          <ac:chgData name="Sudvarg, Marion" userId="2bb9b31b-5f3c-4f72-8e1f-41eb276ee9c6" providerId="ADAL" clId="{D5763F9D-19A5-4B22-B3BF-428C5AFCF2F6}" dt="2023-05-05T02:47:54.317" v="1665"/>
          <ac:picMkLst>
            <pc:docMk/>
            <pc:sldMk cId="189114670" sldId="391"/>
            <ac:picMk id="33" creationId="{662E697E-DBDC-F1A3-8E77-642E12A18B92}"/>
          </ac:picMkLst>
        </pc:picChg>
        <pc:picChg chg="mod">
          <ac:chgData name="Sudvarg, Marion" userId="2bb9b31b-5f3c-4f72-8e1f-41eb276ee9c6" providerId="ADAL" clId="{D5763F9D-19A5-4B22-B3BF-428C5AFCF2F6}" dt="2023-05-05T02:47:54.317" v="1665"/>
          <ac:picMkLst>
            <pc:docMk/>
            <pc:sldMk cId="189114670" sldId="391"/>
            <ac:picMk id="49" creationId="{5B834B11-1D88-4B2B-54D1-003730F50539}"/>
          </ac:picMkLst>
        </pc:picChg>
        <pc:cxnChg chg="mod">
          <ac:chgData name="Sudvarg, Marion" userId="2bb9b31b-5f3c-4f72-8e1f-41eb276ee9c6" providerId="ADAL" clId="{D5763F9D-19A5-4B22-B3BF-428C5AFCF2F6}" dt="2023-05-05T02:47:37.963" v="1660"/>
          <ac:cxnSpMkLst>
            <pc:docMk/>
            <pc:sldMk cId="189114670" sldId="391"/>
            <ac:cxnSpMk id="12" creationId="{2D8F799D-5CE1-6E35-8C4C-89692200E54F}"/>
          </ac:cxnSpMkLst>
        </pc:cxnChg>
        <pc:cxnChg chg="mod">
          <ac:chgData name="Sudvarg, Marion" userId="2bb9b31b-5f3c-4f72-8e1f-41eb276ee9c6" providerId="ADAL" clId="{D5763F9D-19A5-4B22-B3BF-428C5AFCF2F6}" dt="2023-05-05T02:47:37.963" v="1660"/>
          <ac:cxnSpMkLst>
            <pc:docMk/>
            <pc:sldMk cId="189114670" sldId="391"/>
            <ac:cxnSpMk id="15" creationId="{2121EF6E-A73B-F9A2-0AD9-92B686CD5DC3}"/>
          </ac:cxnSpMkLst>
        </pc:cxnChg>
        <pc:cxnChg chg="mod">
          <ac:chgData name="Sudvarg, Marion" userId="2bb9b31b-5f3c-4f72-8e1f-41eb276ee9c6" providerId="ADAL" clId="{D5763F9D-19A5-4B22-B3BF-428C5AFCF2F6}" dt="2023-05-05T02:47:54.317" v="1665"/>
          <ac:cxnSpMkLst>
            <pc:docMk/>
            <pc:sldMk cId="189114670" sldId="391"/>
            <ac:cxnSpMk id="38" creationId="{72A4FE04-8742-FD5F-F5C9-FA42120650D1}"/>
          </ac:cxnSpMkLst>
        </pc:cxnChg>
        <pc:cxnChg chg="mod">
          <ac:chgData name="Sudvarg, Marion" userId="2bb9b31b-5f3c-4f72-8e1f-41eb276ee9c6" providerId="ADAL" clId="{D5763F9D-19A5-4B22-B3BF-428C5AFCF2F6}" dt="2023-05-05T02:47:54.317" v="1665"/>
          <ac:cxnSpMkLst>
            <pc:docMk/>
            <pc:sldMk cId="189114670" sldId="391"/>
            <ac:cxnSpMk id="41" creationId="{0421B444-EDCF-9E72-834E-C48C253BD629}"/>
          </ac:cxnSpMkLst>
        </pc:cxnChg>
      </pc:sldChg>
      <pc:sldChg chg="add del">
        <pc:chgData name="Sudvarg, Marion" userId="2bb9b31b-5f3c-4f72-8e1f-41eb276ee9c6" providerId="ADAL" clId="{D5763F9D-19A5-4B22-B3BF-428C5AFCF2F6}" dt="2023-05-05T02:46:57.783" v="1633" actId="47"/>
        <pc:sldMkLst>
          <pc:docMk/>
          <pc:sldMk cId="526708145" sldId="392"/>
        </pc:sldMkLst>
      </pc:sldChg>
      <pc:sldChg chg="modSp add del">
        <pc:chgData name="Sudvarg, Marion" userId="2bb9b31b-5f3c-4f72-8e1f-41eb276ee9c6" providerId="ADAL" clId="{D5763F9D-19A5-4B22-B3BF-428C5AFCF2F6}" dt="2023-05-06T01:13:28.167" v="4701" actId="47"/>
        <pc:sldMkLst>
          <pc:docMk/>
          <pc:sldMk cId="3674978194" sldId="392"/>
        </pc:sldMkLst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674978194" sldId="392"/>
            <ac:spMk id="5" creationId="{A39F37EA-25D7-F406-2881-ABB8DE491DDA}"/>
          </ac:spMkLst>
        </pc:spChg>
      </pc:sldChg>
      <pc:sldChg chg="modSp new del mod">
        <pc:chgData name="Sudvarg, Marion" userId="2bb9b31b-5f3c-4f72-8e1f-41eb276ee9c6" providerId="ADAL" clId="{D5763F9D-19A5-4B22-B3BF-428C5AFCF2F6}" dt="2023-05-06T01:13:28.167" v="4701" actId="47"/>
        <pc:sldMkLst>
          <pc:docMk/>
          <pc:sldMk cId="3235336506" sldId="393"/>
        </pc:sldMkLst>
        <pc:spChg chg="mod">
          <ac:chgData name="Sudvarg, Marion" userId="2bb9b31b-5f3c-4f72-8e1f-41eb276ee9c6" providerId="ADAL" clId="{D5763F9D-19A5-4B22-B3BF-428C5AFCF2F6}" dt="2023-05-05T02:49:27.622" v="1671" actId="27636"/>
          <ac:spMkLst>
            <pc:docMk/>
            <pc:sldMk cId="3235336506" sldId="393"/>
            <ac:spMk id="2" creationId="{7DC4BEDD-ADA4-46AE-42CC-3476C23AFB03}"/>
          </ac:spMkLst>
        </pc:spChg>
        <pc:spChg chg="mod">
          <ac:chgData name="Sudvarg, Marion" userId="2bb9b31b-5f3c-4f72-8e1f-41eb276ee9c6" providerId="ADAL" clId="{D5763F9D-19A5-4B22-B3BF-428C5AFCF2F6}" dt="2023-05-05T02:55:17.987" v="1909" actId="20577"/>
          <ac:spMkLst>
            <pc:docMk/>
            <pc:sldMk cId="3235336506" sldId="393"/>
            <ac:spMk id="3" creationId="{AFD6AF2D-6115-EAC3-CF00-13C3F3926EFD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3235336506" sldId="393"/>
            <ac:spMk id="5" creationId="{CCD099EF-8EA1-6561-062A-93822B68A2B9}"/>
          </ac:spMkLst>
        </pc:spChg>
      </pc:sldChg>
      <pc:sldChg chg="add del">
        <pc:chgData name="Sudvarg, Marion" userId="2bb9b31b-5f3c-4f72-8e1f-41eb276ee9c6" providerId="ADAL" clId="{D5763F9D-19A5-4B22-B3BF-428C5AFCF2F6}" dt="2023-05-05T02:49:18.515" v="1668" actId="47"/>
        <pc:sldMkLst>
          <pc:docMk/>
          <pc:sldMk cId="3552952486" sldId="393"/>
        </pc:sldMkLst>
      </pc:sldChg>
      <pc:sldChg chg="addSp delSp modSp add mod ord modAnim modShow">
        <pc:chgData name="Sudvarg, Marion" userId="2bb9b31b-5f3c-4f72-8e1f-41eb276ee9c6" providerId="ADAL" clId="{D5763F9D-19A5-4B22-B3BF-428C5AFCF2F6}" dt="2023-05-08T06:35:20.717" v="7382" actId="729"/>
        <pc:sldMkLst>
          <pc:docMk/>
          <pc:sldMk cId="2057346961" sldId="394"/>
        </pc:sldMkLst>
        <pc:spChg chg="mod">
          <ac:chgData name="Sudvarg, Marion" userId="2bb9b31b-5f3c-4f72-8e1f-41eb276ee9c6" providerId="ADAL" clId="{D5763F9D-19A5-4B22-B3BF-428C5AFCF2F6}" dt="2023-05-05T18:45:14.904" v="2193" actId="1076"/>
          <ac:spMkLst>
            <pc:docMk/>
            <pc:sldMk cId="2057346961" sldId="394"/>
            <ac:spMk id="2" creationId="{7DC4BEDD-ADA4-46AE-42CC-3476C23AFB03}"/>
          </ac:spMkLst>
        </pc:spChg>
        <pc:spChg chg="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" creationId="{AFD6AF2D-6115-EAC3-CF00-13C3F3926EFD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2057346961" sldId="394"/>
            <ac:spMk id="5" creationId="{CCD099EF-8EA1-6561-062A-93822B68A2B9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6" creationId="{5CEB2149-5304-21C1-EB16-CBD218F748FF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7" creationId="{6F92457E-88DA-7D21-1BAD-EED1727F797F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8" creationId="{80244EC7-7E69-D843-E1D9-40C69DC6DDCF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9" creationId="{0528B1E5-B55E-614B-0F42-CD703B5035E6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27" creationId="{05F56E7F-75BF-2F4F-CEC2-E127DA2F0D06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28" creationId="{EEE051EB-43EF-969D-0D63-65A24D6B02A7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29" creationId="{86BECCBD-9352-FE13-FA4B-56228C5353A2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0" creationId="{93484AC3-4BD0-55D1-2456-7290FCD73034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2" creationId="{691C56AD-EB12-64CB-150D-7F33493D31E1}"/>
          </ac:spMkLst>
        </pc:spChg>
        <pc:spChg chg="add mo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3" creationId="{FAE25CE8-1609-C15B-D23B-1F4AB3A10D6A}"/>
          </ac:spMkLst>
        </pc:spChg>
        <pc:spChg chg="add mod ord">
          <ac:chgData name="Sudvarg, Marion" userId="2bb9b31b-5f3c-4f72-8e1f-41eb276ee9c6" providerId="ADAL" clId="{D5763F9D-19A5-4B22-B3BF-428C5AFCF2F6}" dt="2023-05-05T19:28:41.536" v="2977" actId="1036"/>
          <ac:spMkLst>
            <pc:docMk/>
            <pc:sldMk cId="2057346961" sldId="394"/>
            <ac:spMk id="34" creationId="{A42B940C-D242-D28B-C79F-84DB4A62C4A5}"/>
          </ac:spMkLst>
        </pc:spChg>
        <pc:spChg chg="add del mod">
          <ac:chgData name="Sudvarg, Marion" userId="2bb9b31b-5f3c-4f72-8e1f-41eb276ee9c6" providerId="ADAL" clId="{D5763F9D-19A5-4B22-B3BF-428C5AFCF2F6}" dt="2023-05-05T19:01:06.401" v="2474" actId="478"/>
          <ac:spMkLst>
            <pc:docMk/>
            <pc:sldMk cId="2057346961" sldId="394"/>
            <ac:spMk id="35" creationId="{4450C622-F59A-DCBB-F1E8-B003F78A8991}"/>
          </ac:spMkLst>
        </pc:spChg>
        <pc:spChg chg="add mod">
          <ac:chgData name="Sudvarg, Marion" userId="2bb9b31b-5f3c-4f72-8e1f-41eb276ee9c6" providerId="ADAL" clId="{D5763F9D-19A5-4B22-B3BF-428C5AFCF2F6}" dt="2023-05-07T20:23:13.314" v="7326" actId="16959"/>
          <ac:spMkLst>
            <pc:docMk/>
            <pc:sldMk cId="2057346961" sldId="394"/>
            <ac:spMk id="36" creationId="{2F88707A-D8C2-3092-3022-560DE0EFAD73}"/>
          </ac:spMkLst>
        </pc:spChg>
        <pc:spChg chg="add mod">
          <ac:chgData name="Sudvarg, Marion" userId="2bb9b31b-5f3c-4f72-8e1f-41eb276ee9c6" providerId="ADAL" clId="{D5763F9D-19A5-4B22-B3BF-428C5AFCF2F6}" dt="2023-05-05T19:06:11.409" v="2566" actId="164"/>
          <ac:spMkLst>
            <pc:docMk/>
            <pc:sldMk cId="2057346961" sldId="394"/>
            <ac:spMk id="37" creationId="{2D79139E-A17C-B4D9-016A-99E8FC74CF44}"/>
          </ac:spMkLst>
        </pc:spChg>
        <pc:grpChg chg="add mod">
          <ac:chgData name="Sudvarg, Marion" userId="2bb9b31b-5f3c-4f72-8e1f-41eb276ee9c6" providerId="ADAL" clId="{D5763F9D-19A5-4B22-B3BF-428C5AFCF2F6}" dt="2023-05-05T19:28:41.536" v="2977" actId="1036"/>
          <ac:grpSpMkLst>
            <pc:docMk/>
            <pc:sldMk cId="2057346961" sldId="394"/>
            <ac:grpSpMk id="38" creationId="{EBBF2EBC-FB82-4C04-B1DE-F170894085B3}"/>
          </ac:grpSpMkLst>
        </pc:grpChg>
        <pc:cxnChg chg="add mod">
          <ac:chgData name="Sudvarg, Marion" userId="2bb9b31b-5f3c-4f72-8e1f-41eb276ee9c6" providerId="ADAL" clId="{D5763F9D-19A5-4B22-B3BF-428C5AFCF2F6}" dt="2023-05-05T19:28:50.382" v="2978" actId="14100"/>
          <ac:cxnSpMkLst>
            <pc:docMk/>
            <pc:sldMk cId="2057346961" sldId="394"/>
            <ac:cxnSpMk id="11" creationId="{11439290-BB30-38EC-9CA4-90F49265FD2B}"/>
          </ac:cxnSpMkLst>
        </pc:cxnChg>
        <pc:cxnChg chg="add mod">
          <ac:chgData name="Sudvarg, Marion" userId="2bb9b31b-5f3c-4f72-8e1f-41eb276ee9c6" providerId="ADAL" clId="{D5763F9D-19A5-4B22-B3BF-428C5AFCF2F6}" dt="2023-05-05T19:28:54.414" v="2979" actId="14100"/>
          <ac:cxnSpMkLst>
            <pc:docMk/>
            <pc:sldMk cId="2057346961" sldId="394"/>
            <ac:cxnSpMk id="16" creationId="{F8F2A0A7-6CBA-95BC-D941-07EF5531BF25}"/>
          </ac:cxnSpMkLst>
        </pc:cxnChg>
        <pc:cxnChg chg="add del mod">
          <ac:chgData name="Sudvarg, Marion" userId="2bb9b31b-5f3c-4f72-8e1f-41eb276ee9c6" providerId="ADAL" clId="{D5763F9D-19A5-4B22-B3BF-428C5AFCF2F6}" dt="2023-05-05T19:28:57.306" v="2980" actId="14100"/>
          <ac:cxnSpMkLst>
            <pc:docMk/>
            <pc:sldMk cId="2057346961" sldId="394"/>
            <ac:cxnSpMk id="20" creationId="{68BEB0D9-FA01-1799-2C8B-2059CECC5224}"/>
          </ac:cxnSpMkLst>
        </pc:cxnChg>
        <pc:cxnChg chg="add mod">
          <ac:chgData name="Sudvarg, Marion" userId="2bb9b31b-5f3c-4f72-8e1f-41eb276ee9c6" providerId="ADAL" clId="{D5763F9D-19A5-4B22-B3BF-428C5AFCF2F6}" dt="2023-05-05T19:29:00.860" v="2981" actId="14100"/>
          <ac:cxnSpMkLst>
            <pc:docMk/>
            <pc:sldMk cId="2057346961" sldId="394"/>
            <ac:cxnSpMk id="24" creationId="{1DFEE469-300F-8F31-7345-304A56DA768C}"/>
          </ac:cxnSpMkLst>
        </pc:cxnChg>
      </pc:sldChg>
      <pc:sldChg chg="add del">
        <pc:chgData name="Sudvarg, Marion" userId="2bb9b31b-5f3c-4f72-8e1f-41eb276ee9c6" providerId="ADAL" clId="{D5763F9D-19A5-4B22-B3BF-428C5AFCF2F6}" dt="2023-05-05T18:25:18.556" v="1911" actId="47"/>
        <pc:sldMkLst>
          <pc:docMk/>
          <pc:sldMk cId="3662705942" sldId="394"/>
        </pc:sldMkLst>
      </pc:sldChg>
      <pc:sldChg chg="addSp delSp modSp new mod delAnim modAnim">
        <pc:chgData name="Sudvarg, Marion" userId="2bb9b31b-5f3c-4f72-8e1f-41eb276ee9c6" providerId="ADAL" clId="{D5763F9D-19A5-4B22-B3BF-428C5AFCF2F6}" dt="2023-05-06T07:05:57.389" v="5964" actId="20577"/>
        <pc:sldMkLst>
          <pc:docMk/>
          <pc:sldMk cId="2429503097" sldId="395"/>
        </pc:sldMkLst>
        <pc:spChg chg="mod">
          <ac:chgData name="Sudvarg, Marion" userId="2bb9b31b-5f3c-4f72-8e1f-41eb276ee9c6" providerId="ADAL" clId="{D5763F9D-19A5-4B22-B3BF-428C5AFCF2F6}" dt="2023-05-05T19:10:58.734" v="2647" actId="1076"/>
          <ac:spMkLst>
            <pc:docMk/>
            <pc:sldMk cId="2429503097" sldId="395"/>
            <ac:spMk id="2" creationId="{66780A21-7EAD-D251-212A-7FBEC4DA45BA}"/>
          </ac:spMkLst>
        </pc:spChg>
        <pc:spChg chg="del mod">
          <ac:chgData name="Sudvarg, Marion" userId="2bb9b31b-5f3c-4f72-8e1f-41eb276ee9c6" providerId="ADAL" clId="{D5763F9D-19A5-4B22-B3BF-428C5AFCF2F6}" dt="2023-05-05T19:10:07.345" v="2639" actId="478"/>
          <ac:spMkLst>
            <pc:docMk/>
            <pc:sldMk cId="2429503097" sldId="395"/>
            <ac:spMk id="3" creationId="{6DE2EE6E-EACA-1A38-ED3F-82DA37888746}"/>
          </ac:spMkLst>
        </pc:spChg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k cId="2429503097" sldId="395"/>
            <ac:spMk id="5" creationId="{17A5F102-85CF-7244-F8C1-59FDA219ECD6}"/>
          </ac:spMkLst>
        </pc:spChg>
        <pc:spChg chg="add del mod">
          <ac:chgData name="Sudvarg, Marion" userId="2bb9b31b-5f3c-4f72-8e1f-41eb276ee9c6" providerId="ADAL" clId="{D5763F9D-19A5-4B22-B3BF-428C5AFCF2F6}" dt="2023-05-05T19:10:08.801" v="2640" actId="478"/>
          <ac:spMkLst>
            <pc:docMk/>
            <pc:sldMk cId="2429503097" sldId="395"/>
            <ac:spMk id="7" creationId="{34C723B7-E7F3-8658-3B8A-4F9AFB7D4131}"/>
          </ac:spMkLst>
        </pc:spChg>
        <pc:spChg chg="add mod">
          <ac:chgData name="Sudvarg, Marion" userId="2bb9b31b-5f3c-4f72-8e1f-41eb276ee9c6" providerId="ADAL" clId="{D5763F9D-19A5-4B22-B3BF-428C5AFCF2F6}" dt="2023-05-05T19:29:11.268" v="2983" actId="403"/>
          <ac:spMkLst>
            <pc:docMk/>
            <pc:sldMk cId="2429503097" sldId="395"/>
            <ac:spMk id="27" creationId="{9F33D03F-F457-0CF1-DC5C-1726CBE3AE00}"/>
          </ac:spMkLst>
        </pc:spChg>
        <pc:spChg chg="add mod">
          <ac:chgData name="Sudvarg, Marion" userId="2bb9b31b-5f3c-4f72-8e1f-41eb276ee9c6" providerId="ADAL" clId="{D5763F9D-19A5-4B22-B3BF-428C5AFCF2F6}" dt="2023-05-06T07:05:57.389" v="5964" actId="20577"/>
          <ac:spMkLst>
            <pc:docMk/>
            <pc:sldMk cId="2429503097" sldId="395"/>
            <ac:spMk id="28" creationId="{64D3694E-6493-4FF1-A055-269D193AEF77}"/>
          </ac:spMkLst>
        </pc:s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9" creationId="{14B24E85-9F43-E851-BBAA-B9477DDE332A}"/>
          </ac:grpSpMkLst>
        </pc:gr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14" creationId="{CFD28212-255F-D5DA-6200-A1C524E7B4B8}"/>
          </ac:grpSpMkLst>
        </pc:gr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18" creationId="{BE2AC192-59FE-C434-B912-5833381AAC11}"/>
          </ac:grpSpMkLst>
        </pc:grpChg>
        <pc:grpChg chg="add del mod">
          <ac:chgData name="Sudvarg, Marion" userId="2bb9b31b-5f3c-4f72-8e1f-41eb276ee9c6" providerId="ADAL" clId="{D5763F9D-19A5-4B22-B3BF-428C5AFCF2F6}" dt="2023-05-05T19:10:30.692" v="2642" actId="478"/>
          <ac:grpSpMkLst>
            <pc:docMk/>
            <pc:sldMk cId="2429503097" sldId="395"/>
            <ac:grpSpMk id="23" creationId="{2F8881A2-7A74-27D6-1B17-32E17435E0A5}"/>
          </ac:grpSpMkLst>
        </pc:grpChg>
        <pc:picChg chg="add del mod">
          <ac:chgData name="Sudvarg, Marion" userId="2bb9b31b-5f3c-4f72-8e1f-41eb276ee9c6" providerId="ADAL" clId="{D5763F9D-19A5-4B22-B3BF-428C5AFCF2F6}" dt="2023-05-06T02:46:02.980" v="5338" actId="478"/>
          <ac:picMkLst>
            <pc:docMk/>
            <pc:sldMk cId="2429503097" sldId="395"/>
            <ac:picMk id="30" creationId="{791BFCE6-E9A1-E671-8299-4A16F643E799}"/>
          </ac:picMkLst>
        </pc:picChg>
        <pc:picChg chg="add mod">
          <ac:chgData name="Sudvarg, Marion" userId="2bb9b31b-5f3c-4f72-8e1f-41eb276ee9c6" providerId="ADAL" clId="{D5763F9D-19A5-4B22-B3BF-428C5AFCF2F6}" dt="2023-05-06T02:46:21.097" v="5352" actId="1036"/>
          <ac:picMkLst>
            <pc:docMk/>
            <pc:sldMk cId="2429503097" sldId="395"/>
            <ac:picMk id="32" creationId="{9A1557EC-81B5-BF3D-4BD5-50FB4938EB03}"/>
          </ac:picMkLst>
        </pc:picChg>
        <pc:cxnChg chg="add del mod">
          <ac:chgData name="Sudvarg, Marion" userId="2bb9b31b-5f3c-4f72-8e1f-41eb276ee9c6" providerId="ADAL" clId="{D5763F9D-19A5-4B22-B3BF-428C5AFCF2F6}" dt="2023-05-05T19:10:30.692" v="2642" actId="478"/>
          <ac:cxnSpMkLst>
            <pc:docMk/>
            <pc:sldMk cId="2429503097" sldId="395"/>
            <ac:cxnSpMk id="8" creationId="{C53EF4E1-587B-33BD-E0E2-8AFAC29A0F3B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0" creationId="{58616C97-92E3-715C-AA2D-315F6B0F962E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1" creationId="{50F765C3-C6E2-2046-0D6D-11D6D3E0298F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2" creationId="{2EB9FFD0-44DB-0E60-9E38-939A4BF77F92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3" creationId="{B54FC8D9-D11C-BA83-CF6D-91A5A180398D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5" creationId="{98CC9797-1D4F-F26B-B8FD-1A0B928A664F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6" creationId="{333D80B8-3079-D653-469E-B27F27C8DBC6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7" creationId="{A2825C84-4102-AAB0-CB45-36A7C2EF0B60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19" creationId="{008CD067-F4ED-1B21-47E5-DBA05EC140E8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0" creationId="{4A4D05DF-64F1-2C9B-A706-D7C893F7D760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1" creationId="{983CB864-DB86-EDDB-C13B-F129DE73E049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2" creationId="{BDDE7021-A37A-EC1F-A56B-B2E4FED9DD16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4" creationId="{FA3AE577-0540-6375-81DA-8FA42DDE8F24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5" creationId="{896205AE-2335-A1CF-3935-B0D2CFFF0536}"/>
          </ac:cxnSpMkLst>
        </pc:cxnChg>
        <pc:cxnChg chg="mod">
          <ac:chgData name="Sudvarg, Marion" userId="2bb9b31b-5f3c-4f72-8e1f-41eb276ee9c6" providerId="ADAL" clId="{D5763F9D-19A5-4B22-B3BF-428C5AFCF2F6}" dt="2023-05-05T19:10:09.917" v="2641"/>
          <ac:cxnSpMkLst>
            <pc:docMk/>
            <pc:sldMk cId="2429503097" sldId="395"/>
            <ac:cxnSpMk id="26" creationId="{7F691C92-165C-2A37-2734-092D2D6E09F8}"/>
          </ac:cxnSpMkLst>
        </pc:cxnChg>
      </pc:sldChg>
      <pc:sldChg chg="addSp delSp modSp new mod modAnim modShow">
        <pc:chgData name="Sudvarg, Marion" userId="2bb9b31b-5f3c-4f72-8e1f-41eb276ee9c6" providerId="ADAL" clId="{D5763F9D-19A5-4B22-B3BF-428C5AFCF2F6}" dt="2023-05-07T20:25:01.171" v="7331" actId="729"/>
        <pc:sldMkLst>
          <pc:docMk/>
          <pc:sldMk cId="3372850583" sldId="396"/>
        </pc:sldMkLst>
        <pc:spChg chg="mod">
          <ac:chgData name="Sudvarg, Marion" userId="2bb9b31b-5f3c-4f72-8e1f-41eb276ee9c6" providerId="ADAL" clId="{D5763F9D-19A5-4B22-B3BF-428C5AFCF2F6}" dt="2023-05-06T01:12:50.381" v="4660" actId="1076"/>
          <ac:spMkLst>
            <pc:docMk/>
            <pc:sldMk cId="3372850583" sldId="396"/>
            <ac:spMk id="2" creationId="{6952858E-8701-D118-0B22-85D378D2B264}"/>
          </ac:spMkLst>
        </pc:spChg>
        <pc:spChg chg="mod">
          <ac:chgData name="Sudvarg, Marion" userId="2bb9b31b-5f3c-4f72-8e1f-41eb276ee9c6" providerId="ADAL" clId="{D5763F9D-19A5-4B22-B3BF-428C5AFCF2F6}" dt="2023-05-06T01:40:01.572" v="5063" actId="113"/>
          <ac:spMkLst>
            <pc:docMk/>
            <pc:sldMk cId="3372850583" sldId="396"/>
            <ac:spMk id="3" creationId="{B82EA76A-6FDA-76BD-C82B-6327F08D8F80}"/>
          </ac:spMkLst>
        </pc:spChg>
        <pc:spChg chg="add del">
          <ac:chgData name="Sudvarg, Marion" userId="2bb9b31b-5f3c-4f72-8e1f-41eb276ee9c6" providerId="ADAL" clId="{D5763F9D-19A5-4B22-B3BF-428C5AFCF2F6}" dt="2023-05-05T22:38:55.796" v="4498" actId="22"/>
          <ac:spMkLst>
            <pc:docMk/>
            <pc:sldMk cId="3372850583" sldId="396"/>
            <ac:spMk id="11" creationId="{D347F3C4-B3FE-8CD5-C7A8-8B5682DF0171}"/>
          </ac:spMkLst>
        </pc:spChg>
        <pc:grpChg chg="add mod">
          <ac:chgData name="Sudvarg, Marion" userId="2bb9b31b-5f3c-4f72-8e1f-41eb276ee9c6" providerId="ADAL" clId="{D5763F9D-19A5-4B22-B3BF-428C5AFCF2F6}" dt="2023-05-06T01:13:03.752" v="4694" actId="1036"/>
          <ac:grpSpMkLst>
            <pc:docMk/>
            <pc:sldMk cId="3372850583" sldId="396"/>
            <ac:grpSpMk id="13" creationId="{F723694D-61B9-7FC2-E6F1-887A52E775D8}"/>
          </ac:grpSpMkLst>
        </pc:grpChg>
        <pc:picChg chg="add del">
          <ac:chgData name="Sudvarg, Marion" userId="2bb9b31b-5f3c-4f72-8e1f-41eb276ee9c6" providerId="ADAL" clId="{D5763F9D-19A5-4B22-B3BF-428C5AFCF2F6}" dt="2023-05-05T22:38:23.521" v="4456" actId="22"/>
          <ac:picMkLst>
            <pc:docMk/>
            <pc:sldMk cId="3372850583" sldId="396"/>
            <ac:picMk id="7" creationId="{5F15E4C1-7969-0823-C7D3-69AA297AB76D}"/>
          </ac:picMkLst>
        </pc:picChg>
        <pc:picChg chg="add mod">
          <ac:chgData name="Sudvarg, Marion" userId="2bb9b31b-5f3c-4f72-8e1f-41eb276ee9c6" providerId="ADAL" clId="{D5763F9D-19A5-4B22-B3BF-428C5AFCF2F6}" dt="2023-05-05T22:39:53.144" v="4531" actId="164"/>
          <ac:picMkLst>
            <pc:docMk/>
            <pc:sldMk cId="3372850583" sldId="396"/>
            <ac:picMk id="9" creationId="{91A7BD51-E1D0-28EB-BBBE-F8EB5F89F093}"/>
          </ac:picMkLst>
        </pc:picChg>
        <pc:picChg chg="add mod modCrop">
          <ac:chgData name="Sudvarg, Marion" userId="2bb9b31b-5f3c-4f72-8e1f-41eb276ee9c6" providerId="ADAL" clId="{D5763F9D-19A5-4B22-B3BF-428C5AFCF2F6}" dt="2023-05-05T22:39:53.144" v="4531" actId="164"/>
          <ac:picMkLst>
            <pc:docMk/>
            <pc:sldMk cId="3372850583" sldId="396"/>
            <ac:picMk id="12" creationId="{E6FD02DF-AE18-69AE-D667-178104799ACE}"/>
          </ac:picMkLst>
        </pc:picChg>
      </pc:sldChg>
      <pc:sldChg chg="modSp add del mod">
        <pc:chgData name="Sudvarg, Marion" userId="2bb9b31b-5f3c-4f72-8e1f-41eb276ee9c6" providerId="ADAL" clId="{D5763F9D-19A5-4B22-B3BF-428C5AFCF2F6}" dt="2023-05-05T21:59:45.737" v="3224" actId="47"/>
        <pc:sldMkLst>
          <pc:docMk/>
          <pc:sldMk cId="1667197472" sldId="397"/>
        </pc:sldMkLst>
        <pc:spChg chg="mod">
          <ac:chgData name="Sudvarg, Marion" userId="2bb9b31b-5f3c-4f72-8e1f-41eb276ee9c6" providerId="ADAL" clId="{D5763F9D-19A5-4B22-B3BF-428C5AFCF2F6}" dt="2023-05-05T21:46:38.475" v="3139" actId="20577"/>
          <ac:spMkLst>
            <pc:docMk/>
            <pc:sldMk cId="1667197472" sldId="397"/>
            <ac:spMk id="2" creationId="{66780A21-7EAD-D251-212A-7FBEC4DA45BA}"/>
          </ac:spMkLst>
        </pc:spChg>
      </pc:sldChg>
      <pc:sldChg chg="addSp delSp modSp new mod delAnim modAnim">
        <pc:chgData name="Sudvarg, Marion" userId="2bb9b31b-5f3c-4f72-8e1f-41eb276ee9c6" providerId="ADAL" clId="{D5763F9D-19A5-4B22-B3BF-428C5AFCF2F6}" dt="2023-05-06T02:47:13.753" v="5358"/>
        <pc:sldMkLst>
          <pc:docMk/>
          <pc:sldMk cId="250239194" sldId="398"/>
        </pc:sldMkLst>
        <pc:spChg chg="mod">
          <ac:chgData name="Sudvarg, Marion" userId="2bb9b31b-5f3c-4f72-8e1f-41eb276ee9c6" providerId="ADAL" clId="{D5763F9D-19A5-4B22-B3BF-428C5AFCF2F6}" dt="2023-05-05T21:46:47.211" v="3142" actId="27636"/>
          <ac:spMkLst>
            <pc:docMk/>
            <pc:sldMk cId="250239194" sldId="398"/>
            <ac:spMk id="2" creationId="{57F0A616-6804-49F8-46CE-3B609C77A8AE}"/>
          </ac:spMkLst>
        </pc:spChg>
        <pc:spChg chg="del">
          <ac:chgData name="Sudvarg, Marion" userId="2bb9b31b-5f3c-4f72-8e1f-41eb276ee9c6" providerId="ADAL" clId="{D5763F9D-19A5-4B22-B3BF-428C5AFCF2F6}" dt="2023-05-05T21:48:12.589" v="3143" actId="478"/>
          <ac:spMkLst>
            <pc:docMk/>
            <pc:sldMk cId="250239194" sldId="398"/>
            <ac:spMk id="3" creationId="{07493F79-5B00-E082-7CB7-6E6C0E127881}"/>
          </ac:spMkLst>
        </pc:spChg>
        <pc:spChg chg="add del mod">
          <ac:chgData name="Sudvarg, Marion" userId="2bb9b31b-5f3c-4f72-8e1f-41eb276ee9c6" providerId="ADAL" clId="{D5763F9D-19A5-4B22-B3BF-428C5AFCF2F6}" dt="2023-05-05T21:55:36.363" v="3152" actId="478"/>
          <ac:spMkLst>
            <pc:docMk/>
            <pc:sldMk cId="250239194" sldId="398"/>
            <ac:spMk id="7" creationId="{71730FF8-0C15-5C19-6A84-F78FF2A178CE}"/>
          </ac:spMkLst>
        </pc:spChg>
        <pc:spChg chg="add del">
          <ac:chgData name="Sudvarg, Marion" userId="2bb9b31b-5f3c-4f72-8e1f-41eb276ee9c6" providerId="ADAL" clId="{D5763F9D-19A5-4B22-B3BF-428C5AFCF2F6}" dt="2023-05-05T21:52:34.317" v="3151" actId="22"/>
          <ac:spMkLst>
            <pc:docMk/>
            <pc:sldMk cId="250239194" sldId="398"/>
            <ac:spMk id="9" creationId="{C104560E-2DBA-C0DE-7774-15EB1B8807A2}"/>
          </ac:spMkLst>
        </pc:spChg>
        <pc:spChg chg="add mod">
          <ac:chgData name="Sudvarg, Marion" userId="2bb9b31b-5f3c-4f72-8e1f-41eb276ee9c6" providerId="ADAL" clId="{D5763F9D-19A5-4B22-B3BF-428C5AFCF2F6}" dt="2023-05-05T21:58:34.199" v="3217" actId="1076"/>
          <ac:spMkLst>
            <pc:docMk/>
            <pc:sldMk cId="250239194" sldId="398"/>
            <ac:spMk id="18" creationId="{47C99B14-2C69-1D6F-122A-EFEFEA6A4C63}"/>
          </ac:spMkLst>
        </pc:spChg>
        <pc:picChg chg="add del mod">
          <ac:chgData name="Sudvarg, Marion" userId="2bb9b31b-5f3c-4f72-8e1f-41eb276ee9c6" providerId="ADAL" clId="{D5763F9D-19A5-4B22-B3BF-428C5AFCF2F6}" dt="2023-05-05T21:55:36.929" v="3153" actId="478"/>
          <ac:picMkLst>
            <pc:docMk/>
            <pc:sldMk cId="250239194" sldId="398"/>
            <ac:picMk id="6" creationId="{7B3CB610-A67E-827A-3C3A-5C63FD01CBA6}"/>
          </ac:picMkLst>
        </pc:picChg>
        <pc:picChg chg="add mod">
          <ac:chgData name="Sudvarg, Marion" userId="2bb9b31b-5f3c-4f72-8e1f-41eb276ee9c6" providerId="ADAL" clId="{D5763F9D-19A5-4B22-B3BF-428C5AFCF2F6}" dt="2023-05-05T21:58:58.292" v="3220" actId="1076"/>
          <ac:picMkLst>
            <pc:docMk/>
            <pc:sldMk cId="250239194" sldId="398"/>
            <ac:picMk id="11" creationId="{E75ED93D-8196-B0BA-209C-760074481C4D}"/>
          </ac:picMkLst>
        </pc:picChg>
        <pc:picChg chg="add mod">
          <ac:chgData name="Sudvarg, Marion" userId="2bb9b31b-5f3c-4f72-8e1f-41eb276ee9c6" providerId="ADAL" clId="{D5763F9D-19A5-4B22-B3BF-428C5AFCF2F6}" dt="2023-05-05T21:58:53.596" v="3219" actId="1076"/>
          <ac:picMkLst>
            <pc:docMk/>
            <pc:sldMk cId="250239194" sldId="398"/>
            <ac:picMk id="13" creationId="{6E7B1D86-32A4-1F09-AD88-B6E689D4CCE5}"/>
          </ac:picMkLst>
        </pc:picChg>
        <pc:picChg chg="add del mod">
          <ac:chgData name="Sudvarg, Marion" userId="2bb9b31b-5f3c-4f72-8e1f-41eb276ee9c6" providerId="ADAL" clId="{D5763F9D-19A5-4B22-B3BF-428C5AFCF2F6}" dt="2023-05-06T02:46:58.458" v="5353" actId="478"/>
          <ac:picMkLst>
            <pc:docMk/>
            <pc:sldMk cId="250239194" sldId="398"/>
            <ac:picMk id="15" creationId="{F4359509-D897-588A-EDC6-2495D377F85D}"/>
          </ac:picMkLst>
        </pc:picChg>
        <pc:picChg chg="add mod">
          <ac:chgData name="Sudvarg, Marion" userId="2bb9b31b-5f3c-4f72-8e1f-41eb276ee9c6" providerId="ADAL" clId="{D5763F9D-19A5-4B22-B3BF-428C5AFCF2F6}" dt="2023-05-05T21:57:48.287" v="3173" actId="1076"/>
          <ac:picMkLst>
            <pc:docMk/>
            <pc:sldMk cId="250239194" sldId="398"/>
            <ac:picMk id="17" creationId="{FBC78D97-FFE4-521A-558D-BADBC1F04CBC}"/>
          </ac:picMkLst>
        </pc:picChg>
        <pc:picChg chg="add mod">
          <ac:chgData name="Sudvarg, Marion" userId="2bb9b31b-5f3c-4f72-8e1f-41eb276ee9c6" providerId="ADAL" clId="{D5763F9D-19A5-4B22-B3BF-428C5AFCF2F6}" dt="2023-05-06T02:47:07.310" v="5356" actId="1076"/>
          <ac:picMkLst>
            <pc:docMk/>
            <pc:sldMk cId="250239194" sldId="398"/>
            <ac:picMk id="20" creationId="{F1846763-1D6C-1FF3-65FF-831622D92CEE}"/>
          </ac:picMkLst>
        </pc:picChg>
      </pc:sldChg>
      <pc:sldChg chg="addSp delSp modSp add del mod delAnim">
        <pc:chgData name="Sudvarg, Marion" userId="2bb9b31b-5f3c-4f72-8e1f-41eb276ee9c6" providerId="ADAL" clId="{D5763F9D-19A5-4B22-B3BF-428C5AFCF2F6}" dt="2023-05-06T01:13:34.549" v="4702" actId="47"/>
        <pc:sldMkLst>
          <pc:docMk/>
          <pc:sldMk cId="3800458257" sldId="399"/>
        </pc:sldMkLst>
        <pc:spChg chg="mod">
          <ac:chgData name="Sudvarg, Marion" userId="2bb9b31b-5f3c-4f72-8e1f-41eb276ee9c6" providerId="ADAL" clId="{D5763F9D-19A5-4B22-B3BF-428C5AFCF2F6}" dt="2023-05-05T22:00:16.785" v="3266" actId="20577"/>
          <ac:spMkLst>
            <pc:docMk/>
            <pc:sldMk cId="3800458257" sldId="399"/>
            <ac:spMk id="2" creationId="{57F0A616-6804-49F8-46CE-3B609C77A8AE}"/>
          </ac:spMkLst>
        </pc:spChg>
        <pc:spChg chg="add del mod">
          <ac:chgData name="Sudvarg, Marion" userId="2bb9b31b-5f3c-4f72-8e1f-41eb276ee9c6" providerId="ADAL" clId="{D5763F9D-19A5-4B22-B3BF-428C5AFCF2F6}" dt="2023-05-05T22:03:18.868" v="3279" actId="478"/>
          <ac:spMkLst>
            <pc:docMk/>
            <pc:sldMk cId="3800458257" sldId="399"/>
            <ac:spMk id="7" creationId="{BBCFE9C4-0518-B9C2-E17F-A54BB8CFAF6B}"/>
          </ac:spMkLst>
        </pc:spChg>
        <pc:spChg chg="del">
          <ac:chgData name="Sudvarg, Marion" userId="2bb9b31b-5f3c-4f72-8e1f-41eb276ee9c6" providerId="ADAL" clId="{D5763F9D-19A5-4B22-B3BF-428C5AFCF2F6}" dt="2023-05-05T22:00:26.967" v="3270" actId="478"/>
          <ac:spMkLst>
            <pc:docMk/>
            <pc:sldMk cId="3800458257" sldId="399"/>
            <ac:spMk id="18" creationId="{47C99B14-2C69-1D6F-122A-EFEFEA6A4C63}"/>
          </ac:spMkLst>
        </pc:spChg>
        <pc:picChg chg="add mod">
          <ac:chgData name="Sudvarg, Marion" userId="2bb9b31b-5f3c-4f72-8e1f-41eb276ee9c6" providerId="ADAL" clId="{D5763F9D-19A5-4B22-B3BF-428C5AFCF2F6}" dt="2023-05-05T22:03:09.386" v="3273" actId="1076"/>
          <ac:picMkLst>
            <pc:docMk/>
            <pc:sldMk cId="3800458257" sldId="399"/>
            <ac:picMk id="6" creationId="{DE3F6F99-C568-A2F7-79B1-53F309E2A5D5}"/>
          </ac:picMkLst>
        </pc:picChg>
        <pc:picChg chg="del">
          <ac:chgData name="Sudvarg, Marion" userId="2bb9b31b-5f3c-4f72-8e1f-41eb276ee9c6" providerId="ADAL" clId="{D5763F9D-19A5-4B22-B3BF-428C5AFCF2F6}" dt="2023-05-05T22:00:22.374" v="3267" actId="478"/>
          <ac:picMkLst>
            <pc:docMk/>
            <pc:sldMk cId="3800458257" sldId="399"/>
            <ac:picMk id="11" creationId="{E75ED93D-8196-B0BA-209C-760074481C4D}"/>
          </ac:picMkLst>
        </pc:picChg>
        <pc:picChg chg="del">
          <ac:chgData name="Sudvarg, Marion" userId="2bb9b31b-5f3c-4f72-8e1f-41eb276ee9c6" providerId="ADAL" clId="{D5763F9D-19A5-4B22-B3BF-428C5AFCF2F6}" dt="2023-05-05T22:00:24.212" v="3268" actId="478"/>
          <ac:picMkLst>
            <pc:docMk/>
            <pc:sldMk cId="3800458257" sldId="399"/>
            <ac:picMk id="13" creationId="{6E7B1D86-32A4-1F09-AD88-B6E689D4CCE5}"/>
          </ac:picMkLst>
        </pc:picChg>
        <pc:picChg chg="del">
          <ac:chgData name="Sudvarg, Marion" userId="2bb9b31b-5f3c-4f72-8e1f-41eb276ee9c6" providerId="ADAL" clId="{D5763F9D-19A5-4B22-B3BF-428C5AFCF2F6}" dt="2023-05-05T22:00:25.010" v="3269" actId="478"/>
          <ac:picMkLst>
            <pc:docMk/>
            <pc:sldMk cId="3800458257" sldId="399"/>
            <ac:picMk id="15" creationId="{F4359509-D897-588A-EDC6-2495D377F85D}"/>
          </ac:picMkLst>
        </pc:picChg>
        <pc:picChg chg="del">
          <ac:chgData name="Sudvarg, Marion" userId="2bb9b31b-5f3c-4f72-8e1f-41eb276ee9c6" providerId="ADAL" clId="{D5763F9D-19A5-4B22-B3BF-428C5AFCF2F6}" dt="2023-05-05T22:00:28.097" v="3271" actId="478"/>
          <ac:picMkLst>
            <pc:docMk/>
            <pc:sldMk cId="3800458257" sldId="399"/>
            <ac:picMk id="17" creationId="{FBC78D97-FFE4-521A-558D-BADBC1F04CBC}"/>
          </ac:picMkLst>
        </pc:picChg>
      </pc:sldChg>
      <pc:sldChg chg="addSp modSp new mod modAnim">
        <pc:chgData name="Sudvarg, Marion" userId="2bb9b31b-5f3c-4f72-8e1f-41eb276ee9c6" providerId="ADAL" clId="{D5763F9D-19A5-4B22-B3BF-428C5AFCF2F6}" dt="2023-05-07T20:24:05.595" v="7327" actId="20577"/>
        <pc:sldMkLst>
          <pc:docMk/>
          <pc:sldMk cId="809086106" sldId="400"/>
        </pc:sldMkLst>
        <pc:spChg chg="mod">
          <ac:chgData name="Sudvarg, Marion" userId="2bb9b31b-5f3c-4f72-8e1f-41eb276ee9c6" providerId="ADAL" clId="{D5763F9D-19A5-4B22-B3BF-428C5AFCF2F6}" dt="2023-05-05T22:03:26.455" v="3281"/>
          <ac:spMkLst>
            <pc:docMk/>
            <pc:sldMk cId="809086106" sldId="400"/>
            <ac:spMk id="2" creationId="{87D69B4B-4647-45E2-D5BC-D4B072785922}"/>
          </ac:spMkLst>
        </pc:spChg>
        <pc:spChg chg="mod">
          <ac:chgData name="Sudvarg, Marion" userId="2bb9b31b-5f3c-4f72-8e1f-41eb276ee9c6" providerId="ADAL" clId="{D5763F9D-19A5-4B22-B3BF-428C5AFCF2F6}" dt="2023-05-07T20:24:05.595" v="7327" actId="20577"/>
          <ac:spMkLst>
            <pc:docMk/>
            <pc:sldMk cId="809086106" sldId="400"/>
            <ac:spMk id="3" creationId="{5ABB5F41-F99E-D004-F5B3-E34CD6579FEB}"/>
          </ac:spMkLst>
        </pc:spChg>
        <pc:picChg chg="add mod">
          <ac:chgData name="Sudvarg, Marion" userId="2bb9b31b-5f3c-4f72-8e1f-41eb276ee9c6" providerId="ADAL" clId="{D5763F9D-19A5-4B22-B3BF-428C5AFCF2F6}" dt="2023-05-05T22:07:41.388" v="3527" actId="1035"/>
          <ac:picMkLst>
            <pc:docMk/>
            <pc:sldMk cId="809086106" sldId="400"/>
            <ac:picMk id="6" creationId="{259EBD04-DCB9-FF90-F483-BD8DB2171CC6}"/>
          </ac:picMkLst>
        </pc:picChg>
      </pc:sldChg>
      <pc:sldChg chg="addSp delSp modSp new mod delAnim modAnim modShow">
        <pc:chgData name="Sudvarg, Marion" userId="2bb9b31b-5f3c-4f72-8e1f-41eb276ee9c6" providerId="ADAL" clId="{D5763F9D-19A5-4B22-B3BF-428C5AFCF2F6}" dt="2023-05-07T20:24:44.930" v="7329" actId="729"/>
        <pc:sldMkLst>
          <pc:docMk/>
          <pc:sldMk cId="1515996921" sldId="401"/>
        </pc:sldMkLst>
        <pc:spChg chg="mod">
          <ac:chgData name="Sudvarg, Marion" userId="2bb9b31b-5f3c-4f72-8e1f-41eb276ee9c6" providerId="ADAL" clId="{D5763F9D-19A5-4B22-B3BF-428C5AFCF2F6}" dt="2023-05-05T22:21:40.035" v="4179" actId="20577"/>
          <ac:spMkLst>
            <pc:docMk/>
            <pc:sldMk cId="1515996921" sldId="401"/>
            <ac:spMk id="2" creationId="{47398F71-E450-DE75-30B0-3780B36D4496}"/>
          </ac:spMkLst>
        </pc:spChg>
        <pc:spChg chg="mod">
          <ac:chgData name="Sudvarg, Marion" userId="2bb9b31b-5f3c-4f72-8e1f-41eb276ee9c6" providerId="ADAL" clId="{D5763F9D-19A5-4B22-B3BF-428C5AFCF2F6}" dt="2023-05-06T01:40:43.836" v="5080" actId="27636"/>
          <ac:spMkLst>
            <pc:docMk/>
            <pc:sldMk cId="1515996921" sldId="401"/>
            <ac:spMk id="3" creationId="{1E13002C-9FAC-A473-1659-96A5292FD1E3}"/>
          </ac:spMkLst>
        </pc:spChg>
        <pc:spChg chg="add mod ord">
          <ac:chgData name="Sudvarg, Marion" userId="2bb9b31b-5f3c-4f72-8e1f-41eb276ee9c6" providerId="ADAL" clId="{D5763F9D-19A5-4B22-B3BF-428C5AFCF2F6}" dt="2023-05-06T02:48:47.705" v="5363" actId="166"/>
          <ac:spMkLst>
            <pc:docMk/>
            <pc:sldMk cId="1515996921" sldId="401"/>
            <ac:spMk id="7" creationId="{FB05D985-C813-E133-A087-E3C724810890}"/>
          </ac:spMkLst>
        </pc:spChg>
        <pc:picChg chg="add del mod">
          <ac:chgData name="Sudvarg, Marion" userId="2bb9b31b-5f3c-4f72-8e1f-41eb276ee9c6" providerId="ADAL" clId="{D5763F9D-19A5-4B22-B3BF-428C5AFCF2F6}" dt="2023-05-06T02:48:50.883" v="5364" actId="478"/>
          <ac:picMkLst>
            <pc:docMk/>
            <pc:sldMk cId="1515996921" sldId="401"/>
            <ac:picMk id="6" creationId="{79C4F246-2F31-21A4-5C99-14C71380A28C}"/>
          </ac:picMkLst>
        </pc:picChg>
        <pc:picChg chg="add mod">
          <ac:chgData name="Sudvarg, Marion" userId="2bb9b31b-5f3c-4f72-8e1f-41eb276ee9c6" providerId="ADAL" clId="{D5763F9D-19A5-4B22-B3BF-428C5AFCF2F6}" dt="2023-05-06T01:40:39.478" v="5078" actId="1076"/>
          <ac:picMkLst>
            <pc:docMk/>
            <pc:sldMk cId="1515996921" sldId="401"/>
            <ac:picMk id="9" creationId="{B80B5B09-5F72-EEA9-35AE-84A1F51EC3D1}"/>
          </ac:picMkLst>
        </pc:picChg>
        <pc:picChg chg="add mod">
          <ac:chgData name="Sudvarg, Marion" userId="2bb9b31b-5f3c-4f72-8e1f-41eb276ee9c6" providerId="ADAL" clId="{D5763F9D-19A5-4B22-B3BF-428C5AFCF2F6}" dt="2023-05-06T02:49:03.625" v="5378" actId="1038"/>
          <ac:picMkLst>
            <pc:docMk/>
            <pc:sldMk cId="1515996921" sldId="401"/>
            <ac:picMk id="10" creationId="{900C619F-B8F8-05C8-B888-33140E1D3395}"/>
          </ac:picMkLst>
        </pc:picChg>
      </pc:sldChg>
      <pc:sldChg chg="addSp delSp modSp new mod addAnim delAnim modAnim">
        <pc:chgData name="Sudvarg, Marion" userId="2bb9b31b-5f3c-4f72-8e1f-41eb276ee9c6" providerId="ADAL" clId="{D5763F9D-19A5-4B22-B3BF-428C5AFCF2F6}" dt="2023-05-06T02:53:22.669" v="5413" actId="1035"/>
        <pc:sldMkLst>
          <pc:docMk/>
          <pc:sldMk cId="1831754237" sldId="402"/>
        </pc:sldMkLst>
        <pc:spChg chg="mod">
          <ac:chgData name="Sudvarg, Marion" userId="2bb9b31b-5f3c-4f72-8e1f-41eb276ee9c6" providerId="ADAL" clId="{D5763F9D-19A5-4B22-B3BF-428C5AFCF2F6}" dt="2023-05-06T01:38:27.251" v="4980" actId="1076"/>
          <ac:spMkLst>
            <pc:docMk/>
            <pc:sldMk cId="1831754237" sldId="402"/>
            <ac:spMk id="2" creationId="{375776B9-99B6-35F7-58D0-25AAEE08ECFF}"/>
          </ac:spMkLst>
        </pc:spChg>
        <pc:spChg chg="mod">
          <ac:chgData name="Sudvarg, Marion" userId="2bb9b31b-5f3c-4f72-8e1f-41eb276ee9c6" providerId="ADAL" clId="{D5763F9D-19A5-4B22-B3BF-428C5AFCF2F6}" dt="2023-05-06T01:41:39.785" v="5087" actId="1076"/>
          <ac:spMkLst>
            <pc:docMk/>
            <pc:sldMk cId="1831754237" sldId="402"/>
            <ac:spMk id="3" creationId="{619A4E74-2DF5-136E-FF19-3CB846A6B13D}"/>
          </ac:spMkLst>
        </pc:spChg>
        <pc:spChg chg="add mod">
          <ac:chgData name="Sudvarg, Marion" userId="2bb9b31b-5f3c-4f72-8e1f-41eb276ee9c6" providerId="ADAL" clId="{D5763F9D-19A5-4B22-B3BF-428C5AFCF2F6}" dt="2023-05-06T01:42:48.811" v="5169" actId="1036"/>
          <ac:spMkLst>
            <pc:docMk/>
            <pc:sldMk cId="1831754237" sldId="402"/>
            <ac:spMk id="8" creationId="{6AD1D9A3-3613-25C9-4890-7CBC7D7D1A73}"/>
          </ac:spMkLst>
        </pc:spChg>
        <pc:spChg chg="add mod">
          <ac:chgData name="Sudvarg, Marion" userId="2bb9b31b-5f3c-4f72-8e1f-41eb276ee9c6" providerId="ADAL" clId="{D5763F9D-19A5-4B22-B3BF-428C5AFCF2F6}" dt="2023-05-06T01:42:57.589" v="5172" actId="113"/>
          <ac:spMkLst>
            <pc:docMk/>
            <pc:sldMk cId="1831754237" sldId="402"/>
            <ac:spMk id="13" creationId="{656DCABA-B161-39A6-61D9-8CD8637B07E0}"/>
          </ac:spMkLst>
        </pc:spChg>
        <pc:picChg chg="add del mod">
          <ac:chgData name="Sudvarg, Marion" userId="2bb9b31b-5f3c-4f72-8e1f-41eb276ee9c6" providerId="ADAL" clId="{D5763F9D-19A5-4B22-B3BF-428C5AFCF2F6}" dt="2023-05-06T02:50:10.221" v="5386" actId="478"/>
          <ac:picMkLst>
            <pc:docMk/>
            <pc:sldMk cId="1831754237" sldId="402"/>
            <ac:picMk id="7" creationId="{C98EB30E-AA99-9D26-DC41-C7218AC8D879}"/>
          </ac:picMkLst>
        </pc:picChg>
        <pc:picChg chg="add del mod">
          <ac:chgData name="Sudvarg, Marion" userId="2bb9b31b-5f3c-4f72-8e1f-41eb276ee9c6" providerId="ADAL" clId="{D5763F9D-19A5-4B22-B3BF-428C5AFCF2F6}" dt="2023-05-06T01:37:43.503" v="4949" actId="478"/>
          <ac:picMkLst>
            <pc:docMk/>
            <pc:sldMk cId="1831754237" sldId="402"/>
            <ac:picMk id="10" creationId="{08DEA241-9845-2513-9053-3F6A258C72AC}"/>
          </ac:picMkLst>
        </pc:picChg>
        <pc:picChg chg="add del mod">
          <ac:chgData name="Sudvarg, Marion" userId="2bb9b31b-5f3c-4f72-8e1f-41eb276ee9c6" providerId="ADAL" clId="{D5763F9D-19A5-4B22-B3BF-428C5AFCF2F6}" dt="2023-05-06T01:56:54.126" v="5176" actId="478"/>
          <ac:picMkLst>
            <pc:docMk/>
            <pc:sldMk cId="1831754237" sldId="402"/>
            <ac:picMk id="12" creationId="{4F38E9FD-2737-FE04-FC0A-FC698B47ABE2}"/>
          </ac:picMkLst>
        </pc:picChg>
        <pc:picChg chg="add del mod">
          <ac:chgData name="Sudvarg, Marion" userId="2bb9b31b-5f3c-4f72-8e1f-41eb276ee9c6" providerId="ADAL" clId="{D5763F9D-19A5-4B22-B3BF-428C5AFCF2F6}" dt="2023-05-06T02:51:29.441" v="5395" actId="478"/>
          <ac:picMkLst>
            <pc:docMk/>
            <pc:sldMk cId="1831754237" sldId="402"/>
            <ac:picMk id="15" creationId="{A2FFFA3E-FC88-545A-C3A7-5A84DE41EE6F}"/>
          </ac:picMkLst>
        </pc:picChg>
        <pc:picChg chg="add mod">
          <ac:chgData name="Sudvarg, Marion" userId="2bb9b31b-5f3c-4f72-8e1f-41eb276ee9c6" providerId="ADAL" clId="{D5763F9D-19A5-4B22-B3BF-428C5AFCF2F6}" dt="2023-05-06T02:50:13.785" v="5387" actId="1076"/>
          <ac:picMkLst>
            <pc:docMk/>
            <pc:sldMk cId="1831754237" sldId="402"/>
            <ac:picMk id="17" creationId="{7CB21E9A-AC2E-4AA2-D201-70F6E12AD0CC}"/>
          </ac:picMkLst>
        </pc:picChg>
        <pc:picChg chg="add mod">
          <ac:chgData name="Sudvarg, Marion" userId="2bb9b31b-5f3c-4f72-8e1f-41eb276ee9c6" providerId="ADAL" clId="{D5763F9D-19A5-4B22-B3BF-428C5AFCF2F6}" dt="2023-05-06T02:53:22.669" v="5413" actId="1035"/>
          <ac:picMkLst>
            <pc:docMk/>
            <pc:sldMk cId="1831754237" sldId="402"/>
            <ac:picMk id="19" creationId="{C84253B5-3700-BD66-5E32-2C890928B62A}"/>
          </ac:picMkLst>
        </pc:picChg>
      </pc:sldChg>
      <pc:sldChg chg="add del">
        <pc:chgData name="Sudvarg, Marion" userId="2bb9b31b-5f3c-4f72-8e1f-41eb276ee9c6" providerId="ADAL" clId="{D5763F9D-19A5-4B22-B3BF-428C5AFCF2F6}" dt="2023-05-05T22:23:07.355" v="4195" actId="47"/>
        <pc:sldMkLst>
          <pc:docMk/>
          <pc:sldMk cId="3037763424" sldId="402"/>
        </pc:sldMkLst>
      </pc:sldChg>
      <pc:sldChg chg="addSp delSp modSp add mod addAnim delAnim modAnim">
        <pc:chgData name="Sudvarg, Marion" userId="2bb9b31b-5f3c-4f72-8e1f-41eb276ee9c6" providerId="ADAL" clId="{D5763F9D-19A5-4B22-B3BF-428C5AFCF2F6}" dt="2023-05-08T14:59:35.502" v="7928"/>
        <pc:sldMkLst>
          <pc:docMk/>
          <pc:sldMk cId="684128780" sldId="403"/>
        </pc:sldMkLst>
        <pc:spChg chg="mod">
          <ac:chgData name="Sudvarg, Marion" userId="2bb9b31b-5f3c-4f72-8e1f-41eb276ee9c6" providerId="ADAL" clId="{D5763F9D-19A5-4B22-B3BF-428C5AFCF2F6}" dt="2023-05-06T02:01:59.928" v="5257" actId="14100"/>
          <ac:spMkLst>
            <pc:docMk/>
            <pc:sldMk cId="684128780" sldId="403"/>
            <ac:spMk id="2" creationId="{375776B9-99B6-35F7-58D0-25AAEE08ECFF}"/>
          </ac:spMkLst>
        </pc:spChg>
        <pc:spChg chg="add mod">
          <ac:chgData name="Sudvarg, Marion" userId="2bb9b31b-5f3c-4f72-8e1f-41eb276ee9c6" providerId="ADAL" clId="{D5763F9D-19A5-4B22-B3BF-428C5AFCF2F6}" dt="2023-05-08T14:59:28.981" v="7927" actId="14100"/>
          <ac:spMkLst>
            <pc:docMk/>
            <pc:sldMk cId="684128780" sldId="403"/>
            <ac:spMk id="3" creationId="{479C5BA2-3FCE-24A1-F6F0-20C591E54424}"/>
          </ac:spMkLst>
        </pc:spChg>
        <pc:spChg chg="del">
          <ac:chgData name="Sudvarg, Marion" userId="2bb9b31b-5f3c-4f72-8e1f-41eb276ee9c6" providerId="ADAL" clId="{D5763F9D-19A5-4B22-B3BF-428C5AFCF2F6}" dt="2023-05-06T02:00:15.934" v="5232" actId="478"/>
          <ac:spMkLst>
            <pc:docMk/>
            <pc:sldMk cId="684128780" sldId="403"/>
            <ac:spMk id="3" creationId="{619A4E74-2DF5-136E-FF19-3CB846A6B13D}"/>
          </ac:spMkLst>
        </pc:spChg>
        <pc:spChg chg="del">
          <ac:chgData name="Sudvarg, Marion" userId="2bb9b31b-5f3c-4f72-8e1f-41eb276ee9c6" providerId="ADAL" clId="{D5763F9D-19A5-4B22-B3BF-428C5AFCF2F6}" dt="2023-05-06T02:00:19.992" v="5235" actId="478"/>
          <ac:spMkLst>
            <pc:docMk/>
            <pc:sldMk cId="684128780" sldId="403"/>
            <ac:spMk id="8" creationId="{6AD1D9A3-3613-25C9-4890-7CBC7D7D1A73}"/>
          </ac:spMkLst>
        </pc:spChg>
        <pc:spChg chg="add del mod">
          <ac:chgData name="Sudvarg, Marion" userId="2bb9b31b-5f3c-4f72-8e1f-41eb276ee9c6" providerId="ADAL" clId="{D5763F9D-19A5-4B22-B3BF-428C5AFCF2F6}" dt="2023-05-06T02:00:17.989" v="5233" actId="478"/>
          <ac:spMkLst>
            <pc:docMk/>
            <pc:sldMk cId="684128780" sldId="403"/>
            <ac:spMk id="9" creationId="{46454BF6-76C6-23EB-A44F-018F1EFECEF6}"/>
          </ac:spMkLst>
        </pc:spChg>
        <pc:spChg chg="add mod">
          <ac:chgData name="Sudvarg, Marion" userId="2bb9b31b-5f3c-4f72-8e1f-41eb276ee9c6" providerId="ADAL" clId="{D5763F9D-19A5-4B22-B3BF-428C5AFCF2F6}" dt="2023-05-08T14:56:35.002" v="7922" actId="20577"/>
          <ac:spMkLst>
            <pc:docMk/>
            <pc:sldMk cId="684128780" sldId="403"/>
            <ac:spMk id="12" creationId="{7D27AB88-A941-A940-B34F-23F2EDA4FA2D}"/>
          </ac:spMkLst>
        </pc:spChg>
        <pc:spChg chg="del">
          <ac:chgData name="Sudvarg, Marion" userId="2bb9b31b-5f3c-4f72-8e1f-41eb276ee9c6" providerId="ADAL" clId="{D5763F9D-19A5-4B22-B3BF-428C5AFCF2F6}" dt="2023-05-06T02:00:21.477" v="5236" actId="478"/>
          <ac:spMkLst>
            <pc:docMk/>
            <pc:sldMk cId="684128780" sldId="403"/>
            <ac:spMk id="13" creationId="{656DCABA-B161-39A6-61D9-8CD8637B07E0}"/>
          </ac:spMkLst>
        </pc:spChg>
        <pc:spChg chg="add mod">
          <ac:chgData name="Sudvarg, Marion" userId="2bb9b31b-5f3c-4f72-8e1f-41eb276ee9c6" providerId="ADAL" clId="{D5763F9D-19A5-4B22-B3BF-428C5AFCF2F6}" dt="2023-05-06T06:22:47.849" v="5727" actId="14100"/>
          <ac:spMkLst>
            <pc:docMk/>
            <pc:sldMk cId="684128780" sldId="403"/>
            <ac:spMk id="24" creationId="{9F55B075-7C35-2C3B-44B5-9C07F67BB3C6}"/>
          </ac:spMkLst>
        </pc:spChg>
        <pc:spChg chg="add mod">
          <ac:chgData name="Sudvarg, Marion" userId="2bb9b31b-5f3c-4f72-8e1f-41eb276ee9c6" providerId="ADAL" clId="{D5763F9D-19A5-4B22-B3BF-428C5AFCF2F6}" dt="2023-05-06T06:23:31.143" v="5737" actId="14100"/>
          <ac:spMkLst>
            <pc:docMk/>
            <pc:sldMk cId="684128780" sldId="403"/>
            <ac:spMk id="25" creationId="{E64BAE91-C2E8-4093-A3F2-B0DD6280175F}"/>
          </ac:spMkLst>
        </pc:spChg>
        <pc:spChg chg="add del mod">
          <ac:chgData name="Sudvarg, Marion" userId="2bb9b31b-5f3c-4f72-8e1f-41eb276ee9c6" providerId="ADAL" clId="{D5763F9D-19A5-4B22-B3BF-428C5AFCF2F6}" dt="2023-05-06T06:24:00.310" v="5745" actId="22"/>
          <ac:spMkLst>
            <pc:docMk/>
            <pc:sldMk cId="684128780" sldId="403"/>
            <ac:spMk id="27" creationId="{535EFC32-B5A5-D970-A14D-B8AD3A3217EE}"/>
          </ac:spMkLst>
        </pc:spChg>
        <pc:spChg chg="add mod">
          <ac:chgData name="Sudvarg, Marion" userId="2bb9b31b-5f3c-4f72-8e1f-41eb276ee9c6" providerId="ADAL" clId="{D5763F9D-19A5-4B22-B3BF-428C5AFCF2F6}" dt="2023-05-06T06:27:14.130" v="5851" actId="1037"/>
          <ac:spMkLst>
            <pc:docMk/>
            <pc:sldMk cId="684128780" sldId="403"/>
            <ac:spMk id="28" creationId="{8C97DC64-94D1-0F8D-E45C-4C26AFEF7C03}"/>
          </ac:spMkLst>
        </pc:spChg>
        <pc:spChg chg="add mod">
          <ac:chgData name="Sudvarg, Marion" userId="2bb9b31b-5f3c-4f72-8e1f-41eb276ee9c6" providerId="ADAL" clId="{D5763F9D-19A5-4B22-B3BF-428C5AFCF2F6}" dt="2023-05-06T06:27:14.130" v="5851" actId="1037"/>
          <ac:spMkLst>
            <pc:docMk/>
            <pc:sldMk cId="684128780" sldId="403"/>
            <ac:spMk id="29" creationId="{8644BD30-DB21-EF77-3C6A-AB4AD16293BC}"/>
          </ac:spMkLst>
        </pc:spChg>
        <pc:spChg chg="add mod">
          <ac:chgData name="Sudvarg, Marion" userId="2bb9b31b-5f3c-4f72-8e1f-41eb276ee9c6" providerId="ADAL" clId="{D5763F9D-19A5-4B22-B3BF-428C5AFCF2F6}" dt="2023-05-06T06:28:29.798" v="5864" actId="14100"/>
          <ac:spMkLst>
            <pc:docMk/>
            <pc:sldMk cId="684128780" sldId="403"/>
            <ac:spMk id="30" creationId="{EC46E68D-2368-77C3-4792-52C046AF65B8}"/>
          </ac:spMkLst>
        </pc:spChg>
        <pc:spChg chg="add mod">
          <ac:chgData name="Sudvarg, Marion" userId="2bb9b31b-5f3c-4f72-8e1f-41eb276ee9c6" providerId="ADAL" clId="{D5763F9D-19A5-4B22-B3BF-428C5AFCF2F6}" dt="2023-05-06T06:28:35.215" v="5865" actId="14100"/>
          <ac:spMkLst>
            <pc:docMk/>
            <pc:sldMk cId="684128780" sldId="403"/>
            <ac:spMk id="31" creationId="{46EB8FA6-DBC0-651B-0D09-8926A13ADFBD}"/>
          </ac:spMkLst>
        </pc:spChg>
        <pc:spChg chg="add mod">
          <ac:chgData name="Sudvarg, Marion" userId="2bb9b31b-5f3c-4f72-8e1f-41eb276ee9c6" providerId="ADAL" clId="{D5763F9D-19A5-4B22-B3BF-428C5AFCF2F6}" dt="2023-05-06T06:28:59.252" v="5868" actId="14100"/>
          <ac:spMkLst>
            <pc:docMk/>
            <pc:sldMk cId="684128780" sldId="403"/>
            <ac:spMk id="32" creationId="{0EE3A9E0-3249-2B31-ACBA-FF098E6AC738}"/>
          </ac:spMkLst>
        </pc:spChg>
        <pc:spChg chg="add mod">
          <ac:chgData name="Sudvarg, Marion" userId="2bb9b31b-5f3c-4f72-8e1f-41eb276ee9c6" providerId="ADAL" clId="{D5763F9D-19A5-4B22-B3BF-428C5AFCF2F6}" dt="2023-05-06T06:29:33.422" v="5872" actId="1076"/>
          <ac:spMkLst>
            <pc:docMk/>
            <pc:sldMk cId="684128780" sldId="403"/>
            <ac:spMk id="33" creationId="{865ABB3B-CCC2-8AEE-B4B1-350F3BDCECFA}"/>
          </ac:spMkLst>
        </pc:spChg>
        <pc:spChg chg="add mod">
          <ac:chgData name="Sudvarg, Marion" userId="2bb9b31b-5f3c-4f72-8e1f-41eb276ee9c6" providerId="ADAL" clId="{D5763F9D-19A5-4B22-B3BF-428C5AFCF2F6}" dt="2023-05-06T06:35:48.836" v="5910" actId="1076"/>
          <ac:spMkLst>
            <pc:docMk/>
            <pc:sldMk cId="684128780" sldId="403"/>
            <ac:spMk id="34" creationId="{EA038EA8-3E4B-4D88-31E9-46C58C083CBD}"/>
          </ac:spMkLst>
        </pc:spChg>
        <pc:picChg chg="del">
          <ac:chgData name="Sudvarg, Marion" userId="2bb9b31b-5f3c-4f72-8e1f-41eb276ee9c6" providerId="ADAL" clId="{D5763F9D-19A5-4B22-B3BF-428C5AFCF2F6}" dt="2023-05-06T02:00:18.664" v="5234" actId="478"/>
          <ac:picMkLst>
            <pc:docMk/>
            <pc:sldMk cId="684128780" sldId="403"/>
            <ac:picMk id="7" creationId="{C98EB30E-AA99-9D26-DC41-C7218AC8D879}"/>
          </ac:picMkLst>
        </pc:picChg>
        <pc:picChg chg="add del mod modCrop">
          <ac:chgData name="Sudvarg, Marion" userId="2bb9b31b-5f3c-4f72-8e1f-41eb276ee9c6" providerId="ADAL" clId="{D5763F9D-19A5-4B22-B3BF-428C5AFCF2F6}" dt="2023-05-06T02:53:22.889" v="5414" actId="478"/>
          <ac:picMkLst>
            <pc:docMk/>
            <pc:sldMk cId="684128780" sldId="403"/>
            <ac:picMk id="11" creationId="{45E9074E-8FB4-D7F8-5686-294BACD1779D}"/>
          </ac:picMkLst>
        </pc:picChg>
        <pc:picChg chg="add del mod">
          <ac:chgData name="Sudvarg, Marion" userId="2bb9b31b-5f3c-4f72-8e1f-41eb276ee9c6" providerId="ADAL" clId="{D5763F9D-19A5-4B22-B3BF-428C5AFCF2F6}" dt="2023-05-06T02:53:51.780" v="5422" actId="1076"/>
          <ac:picMkLst>
            <pc:docMk/>
            <pc:sldMk cId="684128780" sldId="403"/>
            <ac:picMk id="14" creationId="{9EF89CD5-017E-3271-942C-0013915DA0D5}"/>
          </ac:picMkLst>
        </pc:picChg>
        <pc:picChg chg="del mod modCrop">
          <ac:chgData name="Sudvarg, Marion" userId="2bb9b31b-5f3c-4f72-8e1f-41eb276ee9c6" providerId="ADAL" clId="{D5763F9D-19A5-4B22-B3BF-428C5AFCF2F6}" dt="2023-05-06T02:00:51.219" v="5248" actId="478"/>
          <ac:picMkLst>
            <pc:docMk/>
            <pc:sldMk cId="684128780" sldId="403"/>
            <ac:picMk id="15" creationId="{A2FFFA3E-FC88-545A-C3A7-5A84DE41EE6F}"/>
          </ac:picMkLst>
        </pc:picChg>
        <pc:picChg chg="add mod">
          <ac:chgData name="Sudvarg, Marion" userId="2bb9b31b-5f3c-4f72-8e1f-41eb276ee9c6" providerId="ADAL" clId="{D5763F9D-19A5-4B22-B3BF-428C5AFCF2F6}" dt="2023-05-06T06:28:15.101" v="5862" actId="1076"/>
          <ac:picMkLst>
            <pc:docMk/>
            <pc:sldMk cId="684128780" sldId="403"/>
            <ac:picMk id="17" creationId="{542A043F-F19B-ED3B-D3C7-A4C00AA27D7B}"/>
          </ac:picMkLst>
        </pc:picChg>
        <pc:picChg chg="add mod">
          <ac:chgData name="Sudvarg, Marion" userId="2bb9b31b-5f3c-4f72-8e1f-41eb276ee9c6" providerId="ADAL" clId="{D5763F9D-19A5-4B22-B3BF-428C5AFCF2F6}" dt="2023-05-06T06:27:14.130" v="5851" actId="1037"/>
          <ac:picMkLst>
            <pc:docMk/>
            <pc:sldMk cId="684128780" sldId="403"/>
            <ac:picMk id="19" creationId="{A270721A-58DD-36C1-ED0F-DA4D74FA1816}"/>
          </ac:picMkLst>
        </pc:picChg>
        <pc:picChg chg="add mod ord">
          <ac:chgData name="Sudvarg, Marion" userId="2bb9b31b-5f3c-4f72-8e1f-41eb276ee9c6" providerId="ADAL" clId="{D5763F9D-19A5-4B22-B3BF-428C5AFCF2F6}" dt="2023-05-06T06:27:14.130" v="5851" actId="1037"/>
          <ac:picMkLst>
            <pc:docMk/>
            <pc:sldMk cId="684128780" sldId="403"/>
            <ac:picMk id="21" creationId="{295C025F-8A2F-5F80-B9F2-794E297E901B}"/>
          </ac:picMkLst>
        </pc:picChg>
        <pc:picChg chg="add mod">
          <ac:chgData name="Sudvarg, Marion" userId="2bb9b31b-5f3c-4f72-8e1f-41eb276ee9c6" providerId="ADAL" clId="{D5763F9D-19A5-4B22-B3BF-428C5AFCF2F6}" dt="2023-05-06T06:29:30.779" v="5871" actId="1076"/>
          <ac:picMkLst>
            <pc:docMk/>
            <pc:sldMk cId="684128780" sldId="403"/>
            <ac:picMk id="23" creationId="{244C8823-88B9-8D23-92AE-E2E0881F35EE}"/>
          </ac:picMkLst>
        </pc:picChg>
      </pc:sldChg>
      <pc:sldChg chg="modSp new mod modAnim">
        <pc:chgData name="Sudvarg, Marion" userId="2bb9b31b-5f3c-4f72-8e1f-41eb276ee9c6" providerId="ADAL" clId="{D5763F9D-19A5-4B22-B3BF-428C5AFCF2F6}" dt="2023-05-06T07:07:38.355" v="6008" actId="1076"/>
        <pc:sldMkLst>
          <pc:docMk/>
          <pc:sldMk cId="3089178303" sldId="404"/>
        </pc:sldMkLst>
        <pc:spChg chg="mod">
          <ac:chgData name="Sudvarg, Marion" userId="2bb9b31b-5f3c-4f72-8e1f-41eb276ee9c6" providerId="ADAL" clId="{D5763F9D-19A5-4B22-B3BF-428C5AFCF2F6}" dt="2023-05-06T05:04:02.624" v="5561" actId="20577"/>
          <ac:spMkLst>
            <pc:docMk/>
            <pc:sldMk cId="3089178303" sldId="404"/>
            <ac:spMk id="2" creationId="{D7AE9226-1E55-902A-39BC-14C222E89BBD}"/>
          </ac:spMkLst>
        </pc:spChg>
        <pc:spChg chg="mod">
          <ac:chgData name="Sudvarg, Marion" userId="2bb9b31b-5f3c-4f72-8e1f-41eb276ee9c6" providerId="ADAL" clId="{D5763F9D-19A5-4B22-B3BF-428C5AFCF2F6}" dt="2023-05-06T07:07:38.355" v="6008" actId="1076"/>
          <ac:spMkLst>
            <pc:docMk/>
            <pc:sldMk cId="3089178303" sldId="404"/>
            <ac:spMk id="3" creationId="{3800397D-71B6-3885-6BBA-AEFC53B2326E}"/>
          </ac:spMkLst>
        </pc:spChg>
      </pc:sldChg>
      <pc:sldChg chg="addSp delSp modSp new mod ord modClrScheme modAnim chgLayout">
        <pc:chgData name="Sudvarg, Marion" userId="2bb9b31b-5f3c-4f72-8e1f-41eb276ee9c6" providerId="ADAL" clId="{D5763F9D-19A5-4B22-B3BF-428C5AFCF2F6}" dt="2023-05-08T15:00:44.278" v="7953" actId="20577"/>
        <pc:sldMkLst>
          <pc:docMk/>
          <pc:sldMk cId="421877318" sldId="405"/>
        </pc:sldMkLst>
        <pc:spChg chg="mod">
          <ac:chgData name="Sudvarg, Marion" userId="2bb9b31b-5f3c-4f72-8e1f-41eb276ee9c6" providerId="ADAL" clId="{D5763F9D-19A5-4B22-B3BF-428C5AFCF2F6}" dt="2023-05-08T15:00:44.278" v="7953" actId="20577"/>
          <ac:spMkLst>
            <pc:docMk/>
            <pc:sldMk cId="421877318" sldId="405"/>
            <ac:spMk id="2" creationId="{6B3D6AED-0F45-5DD3-971E-5AEA984DE55E}"/>
          </ac:spMkLst>
        </pc:spChg>
        <pc:spChg chg="del">
          <ac:chgData name="Sudvarg, Marion" userId="2bb9b31b-5f3c-4f72-8e1f-41eb276ee9c6" providerId="ADAL" clId="{D5763F9D-19A5-4B22-B3BF-428C5AFCF2F6}" dt="2023-05-07T20:03:48.240" v="6357"/>
          <ac:spMkLst>
            <pc:docMk/>
            <pc:sldMk cId="421877318" sldId="405"/>
            <ac:spMk id="3" creationId="{3BA8422E-30CD-5D00-2B0D-7E46369F3D76}"/>
          </ac:spMkLst>
        </pc:spChg>
        <pc:spChg chg="mod">
          <ac:chgData name="Sudvarg, Marion" userId="2bb9b31b-5f3c-4f72-8e1f-41eb276ee9c6" providerId="ADAL" clId="{D5763F9D-19A5-4B22-B3BF-428C5AFCF2F6}" dt="2023-05-07T20:03:51.784" v="6361" actId="26606"/>
          <ac:spMkLst>
            <pc:docMk/>
            <pc:sldMk cId="421877318" sldId="405"/>
            <ac:spMk id="4" creationId="{49A59C92-2B26-F6CB-5E9A-EE47AED71475}"/>
          </ac:spMkLst>
        </pc:spChg>
        <pc:spChg chg="mod">
          <ac:chgData name="Sudvarg, Marion" userId="2bb9b31b-5f3c-4f72-8e1f-41eb276ee9c6" providerId="ADAL" clId="{D5763F9D-19A5-4B22-B3BF-428C5AFCF2F6}" dt="2023-05-07T20:03:51.784" v="6361" actId="26606"/>
          <ac:spMkLst>
            <pc:docMk/>
            <pc:sldMk cId="421877318" sldId="405"/>
            <ac:spMk id="5" creationId="{E4A75BC9-1C65-1A0E-C7C9-C7C8DA753EF5}"/>
          </ac:spMkLst>
        </pc:spChg>
        <pc:spChg chg="add del mod">
          <ac:chgData name="Sudvarg, Marion" userId="2bb9b31b-5f3c-4f72-8e1f-41eb276ee9c6" providerId="ADAL" clId="{D5763F9D-19A5-4B22-B3BF-428C5AFCF2F6}" dt="2023-05-07T20:03:51.784" v="6361" actId="26606"/>
          <ac:spMkLst>
            <pc:docMk/>
            <pc:sldMk cId="421877318" sldId="405"/>
            <ac:spMk id="12" creationId="{5A039FB5-C2E9-4DC1-50AA-6C859F9A7AAE}"/>
          </ac:spMkLst>
        </pc:spChg>
        <pc:spChg chg="add mod">
          <ac:chgData name="Sudvarg, Marion" userId="2bb9b31b-5f3c-4f72-8e1f-41eb276ee9c6" providerId="ADAL" clId="{D5763F9D-19A5-4B22-B3BF-428C5AFCF2F6}" dt="2023-05-07T20:07:36.637" v="6479" actId="164"/>
          <ac:spMkLst>
            <pc:docMk/>
            <pc:sldMk cId="421877318" sldId="405"/>
            <ac:spMk id="13" creationId="{E3ED4AFF-5A10-66FD-E7BE-F1FD8ABF0728}"/>
          </ac:spMkLst>
        </pc:spChg>
        <pc:spChg chg="add mod">
          <ac:chgData name="Sudvarg, Marion" userId="2bb9b31b-5f3c-4f72-8e1f-41eb276ee9c6" providerId="ADAL" clId="{D5763F9D-19A5-4B22-B3BF-428C5AFCF2F6}" dt="2023-05-07T20:07:41.095" v="6480" actId="164"/>
          <ac:spMkLst>
            <pc:docMk/>
            <pc:sldMk cId="421877318" sldId="405"/>
            <ac:spMk id="14" creationId="{A90753C7-B2E4-DDF8-F14B-17D4B18E0F3B}"/>
          </ac:spMkLst>
        </pc:spChg>
        <pc:spChg chg="add mod">
          <ac:chgData name="Sudvarg, Marion" userId="2bb9b31b-5f3c-4f72-8e1f-41eb276ee9c6" providerId="ADAL" clId="{D5763F9D-19A5-4B22-B3BF-428C5AFCF2F6}" dt="2023-05-07T20:07:44.459" v="6481" actId="164"/>
          <ac:spMkLst>
            <pc:docMk/>
            <pc:sldMk cId="421877318" sldId="405"/>
            <ac:spMk id="15" creationId="{1173BB48-E690-1BC7-3B34-59301FD6BB77}"/>
          </ac:spMkLst>
        </pc:spChg>
        <pc:grpChg chg="add mod">
          <ac:chgData name="Sudvarg, Marion" userId="2bb9b31b-5f3c-4f72-8e1f-41eb276ee9c6" providerId="ADAL" clId="{D5763F9D-19A5-4B22-B3BF-428C5AFCF2F6}" dt="2023-05-07T20:07:36.637" v="6479" actId="164"/>
          <ac:grpSpMkLst>
            <pc:docMk/>
            <pc:sldMk cId="421877318" sldId="405"/>
            <ac:grpSpMk id="16" creationId="{078CBF27-73A2-8251-D5AD-C1AA91F06022}"/>
          </ac:grpSpMkLst>
        </pc:grpChg>
        <pc:grpChg chg="add mod">
          <ac:chgData name="Sudvarg, Marion" userId="2bb9b31b-5f3c-4f72-8e1f-41eb276ee9c6" providerId="ADAL" clId="{D5763F9D-19A5-4B22-B3BF-428C5AFCF2F6}" dt="2023-05-07T20:07:41.095" v="6480" actId="164"/>
          <ac:grpSpMkLst>
            <pc:docMk/>
            <pc:sldMk cId="421877318" sldId="405"/>
            <ac:grpSpMk id="17" creationId="{B079E7BC-8CC4-751F-290F-A140D7D87CC2}"/>
          </ac:grpSpMkLst>
        </pc:grpChg>
        <pc:grpChg chg="add mod">
          <ac:chgData name="Sudvarg, Marion" userId="2bb9b31b-5f3c-4f72-8e1f-41eb276ee9c6" providerId="ADAL" clId="{D5763F9D-19A5-4B22-B3BF-428C5AFCF2F6}" dt="2023-05-07T20:07:44.459" v="6481" actId="164"/>
          <ac:grpSpMkLst>
            <pc:docMk/>
            <pc:sldMk cId="421877318" sldId="405"/>
            <ac:grpSpMk id="18" creationId="{46E1DBE2-8E7B-9BF5-CA93-1911E4CED429}"/>
          </ac:grpSpMkLst>
        </pc:grpChg>
        <pc:picChg chg="add mod">
          <ac:chgData name="Sudvarg, Marion" userId="2bb9b31b-5f3c-4f72-8e1f-41eb276ee9c6" providerId="ADAL" clId="{D5763F9D-19A5-4B22-B3BF-428C5AFCF2F6}" dt="2023-05-07T20:03:51.784" v="6361" actId="26606"/>
          <ac:picMkLst>
            <pc:docMk/>
            <pc:sldMk cId="421877318" sldId="405"/>
            <ac:picMk id="7" creationId="{6A2062A2-3038-6306-036E-76F91842E335}"/>
          </ac:picMkLst>
        </pc:picChg>
        <pc:cxnChg chg="add mod">
          <ac:chgData name="Sudvarg, Marion" userId="2bb9b31b-5f3c-4f72-8e1f-41eb276ee9c6" providerId="ADAL" clId="{D5763F9D-19A5-4B22-B3BF-428C5AFCF2F6}" dt="2023-05-07T20:07:36.637" v="6479" actId="164"/>
          <ac:cxnSpMkLst>
            <pc:docMk/>
            <pc:sldMk cId="421877318" sldId="405"/>
            <ac:cxnSpMk id="9" creationId="{1639304F-8280-146C-BA14-885F4D6A9FD5}"/>
          </ac:cxnSpMkLst>
        </pc:cxnChg>
        <pc:cxnChg chg="add mod">
          <ac:chgData name="Sudvarg, Marion" userId="2bb9b31b-5f3c-4f72-8e1f-41eb276ee9c6" providerId="ADAL" clId="{D5763F9D-19A5-4B22-B3BF-428C5AFCF2F6}" dt="2023-05-07T20:07:41.095" v="6480" actId="164"/>
          <ac:cxnSpMkLst>
            <pc:docMk/>
            <pc:sldMk cId="421877318" sldId="405"/>
            <ac:cxnSpMk id="10" creationId="{5DF3F412-3D7E-E48C-688F-D29ECF8F0D25}"/>
          </ac:cxnSpMkLst>
        </pc:cxnChg>
        <pc:cxnChg chg="add mod">
          <ac:chgData name="Sudvarg, Marion" userId="2bb9b31b-5f3c-4f72-8e1f-41eb276ee9c6" providerId="ADAL" clId="{D5763F9D-19A5-4B22-B3BF-428C5AFCF2F6}" dt="2023-05-07T20:07:44.459" v="6481" actId="164"/>
          <ac:cxnSpMkLst>
            <pc:docMk/>
            <pc:sldMk cId="421877318" sldId="405"/>
            <ac:cxnSpMk id="11" creationId="{64C748F0-0CE9-77B8-0C3E-D86F01A7250E}"/>
          </ac:cxnSpMkLst>
        </pc:cxnChg>
      </pc:sldChg>
      <pc:sldChg chg="addSp delSp modSp new mod ord modAnim modShow modNotesTx">
        <pc:chgData name="Sudvarg, Marion" userId="2bb9b31b-5f3c-4f72-8e1f-41eb276ee9c6" providerId="ADAL" clId="{D5763F9D-19A5-4B22-B3BF-428C5AFCF2F6}" dt="2023-05-08T06:43:04.120" v="7513" actId="729"/>
        <pc:sldMkLst>
          <pc:docMk/>
          <pc:sldMk cId="3851612042" sldId="406"/>
        </pc:sldMkLst>
        <pc:spChg chg="mod">
          <ac:chgData name="Sudvarg, Marion" userId="2bb9b31b-5f3c-4f72-8e1f-41eb276ee9c6" providerId="ADAL" clId="{D5763F9D-19A5-4B22-B3BF-428C5AFCF2F6}" dt="2023-05-07T19:51:16.224" v="6141" actId="1076"/>
          <ac:spMkLst>
            <pc:docMk/>
            <pc:sldMk cId="3851612042" sldId="406"/>
            <ac:spMk id="2" creationId="{2E8ED8EB-0F4F-1692-534F-985B87997B25}"/>
          </ac:spMkLst>
        </pc:spChg>
        <pc:spChg chg="del">
          <ac:chgData name="Sudvarg, Marion" userId="2bb9b31b-5f3c-4f72-8e1f-41eb276ee9c6" providerId="ADAL" clId="{D5763F9D-19A5-4B22-B3BF-428C5AFCF2F6}" dt="2023-05-07T19:49:58.251" v="6090" actId="478"/>
          <ac:spMkLst>
            <pc:docMk/>
            <pc:sldMk cId="3851612042" sldId="406"/>
            <ac:spMk id="3" creationId="{404B4011-AB52-D542-CA40-C4D557977FA9}"/>
          </ac:spMkLst>
        </pc:spChg>
        <pc:spChg chg="add mod">
          <ac:chgData name="Sudvarg, Marion" userId="2bb9b31b-5f3c-4f72-8e1f-41eb276ee9c6" providerId="ADAL" clId="{D5763F9D-19A5-4B22-B3BF-428C5AFCF2F6}" dt="2023-05-07T19:58:03.798" v="6287" actId="1076"/>
          <ac:spMkLst>
            <pc:docMk/>
            <pc:sldMk cId="3851612042" sldId="406"/>
            <ac:spMk id="18" creationId="{2014DAB3-BD64-4A92-D879-E782B23953DD}"/>
          </ac:spMkLst>
        </pc:spChg>
        <pc:spChg chg="add mod">
          <ac:chgData name="Sudvarg, Marion" userId="2bb9b31b-5f3c-4f72-8e1f-41eb276ee9c6" providerId="ADAL" clId="{D5763F9D-19A5-4B22-B3BF-428C5AFCF2F6}" dt="2023-05-07T19:58:08.570" v="6288" actId="1076"/>
          <ac:spMkLst>
            <pc:docMk/>
            <pc:sldMk cId="3851612042" sldId="406"/>
            <ac:spMk id="19" creationId="{0B9355C8-A869-0303-AA2A-E19B72B95287}"/>
          </ac:spMkLst>
        </pc:spChg>
        <pc:spChg chg="add mod">
          <ac:chgData name="Sudvarg, Marion" userId="2bb9b31b-5f3c-4f72-8e1f-41eb276ee9c6" providerId="ADAL" clId="{D5763F9D-19A5-4B22-B3BF-428C5AFCF2F6}" dt="2023-05-07T19:58:13.461" v="6289" actId="1076"/>
          <ac:spMkLst>
            <pc:docMk/>
            <pc:sldMk cId="3851612042" sldId="406"/>
            <ac:spMk id="20" creationId="{47460265-6791-D76F-3104-6F8EE734FAD4}"/>
          </ac:spMkLst>
        </pc:spChg>
        <pc:spChg chg="add mod">
          <ac:chgData name="Sudvarg, Marion" userId="2bb9b31b-5f3c-4f72-8e1f-41eb276ee9c6" providerId="ADAL" clId="{D5763F9D-19A5-4B22-B3BF-428C5AFCF2F6}" dt="2023-05-07T19:57:41.345" v="6286" actId="1076"/>
          <ac:spMkLst>
            <pc:docMk/>
            <pc:sldMk cId="3851612042" sldId="406"/>
            <ac:spMk id="21" creationId="{FBEEA068-920D-DBAF-8FBC-3B8541A8957E}"/>
          </ac:spMkLst>
        </pc:spChg>
        <pc:spChg chg="add mod">
          <ac:chgData name="Sudvarg, Marion" userId="2bb9b31b-5f3c-4f72-8e1f-41eb276ee9c6" providerId="ADAL" clId="{D5763F9D-19A5-4B22-B3BF-428C5AFCF2F6}" dt="2023-05-07T19:57:29.039" v="6285" actId="1076"/>
          <ac:spMkLst>
            <pc:docMk/>
            <pc:sldMk cId="3851612042" sldId="406"/>
            <ac:spMk id="22" creationId="{E6B03402-6C0A-93A1-1525-7D32936F4EA7}"/>
          </ac:spMkLst>
        </pc:spChg>
        <pc:picChg chg="add mod">
          <ac:chgData name="Sudvarg, Marion" userId="2bb9b31b-5f3c-4f72-8e1f-41eb276ee9c6" providerId="ADAL" clId="{D5763F9D-19A5-4B22-B3BF-428C5AFCF2F6}" dt="2023-05-07T19:57:02.039" v="6246" actId="14100"/>
          <ac:picMkLst>
            <pc:docMk/>
            <pc:sldMk cId="3851612042" sldId="406"/>
            <ac:picMk id="7" creationId="{D14B474A-2BC3-D1D8-B447-AB6B064E0564}"/>
          </ac:picMkLst>
        </pc:picChg>
        <pc:picChg chg="add mod">
          <ac:chgData name="Sudvarg, Marion" userId="2bb9b31b-5f3c-4f72-8e1f-41eb276ee9c6" providerId="ADAL" clId="{D5763F9D-19A5-4B22-B3BF-428C5AFCF2F6}" dt="2023-05-07T19:57:02.039" v="6246" actId="14100"/>
          <ac:picMkLst>
            <pc:docMk/>
            <pc:sldMk cId="3851612042" sldId="406"/>
            <ac:picMk id="9" creationId="{39299D90-5981-09AC-68AF-230A6B799121}"/>
          </ac:picMkLst>
        </pc:picChg>
        <pc:picChg chg="add mod">
          <ac:chgData name="Sudvarg, Marion" userId="2bb9b31b-5f3c-4f72-8e1f-41eb276ee9c6" providerId="ADAL" clId="{D5763F9D-19A5-4B22-B3BF-428C5AFCF2F6}" dt="2023-05-07T19:57:16.369" v="6269" actId="1037"/>
          <ac:picMkLst>
            <pc:docMk/>
            <pc:sldMk cId="3851612042" sldId="406"/>
            <ac:picMk id="11" creationId="{396BBC79-33D9-C31A-C38D-553DAF5AC7BB}"/>
          </ac:picMkLst>
        </pc:picChg>
        <pc:picChg chg="add mod">
          <ac:chgData name="Sudvarg, Marion" userId="2bb9b31b-5f3c-4f72-8e1f-41eb276ee9c6" providerId="ADAL" clId="{D5763F9D-19A5-4B22-B3BF-428C5AFCF2F6}" dt="2023-05-07T19:57:16.369" v="6269" actId="1037"/>
          <ac:picMkLst>
            <pc:docMk/>
            <pc:sldMk cId="3851612042" sldId="406"/>
            <ac:picMk id="13" creationId="{7C5FBFA0-5ED5-96C1-A01F-22A6BEE7FD71}"/>
          </ac:picMkLst>
        </pc:picChg>
        <pc:picChg chg="add mod">
          <ac:chgData name="Sudvarg, Marion" userId="2bb9b31b-5f3c-4f72-8e1f-41eb276ee9c6" providerId="ADAL" clId="{D5763F9D-19A5-4B22-B3BF-428C5AFCF2F6}" dt="2023-05-07T19:57:19.887" v="6284" actId="1037"/>
          <ac:picMkLst>
            <pc:docMk/>
            <pc:sldMk cId="3851612042" sldId="406"/>
            <ac:picMk id="15" creationId="{4F1031E7-F90B-22E7-71B1-8FCAA488A433}"/>
          </ac:picMkLst>
        </pc:picChg>
        <pc:picChg chg="add mod">
          <ac:chgData name="Sudvarg, Marion" userId="2bb9b31b-5f3c-4f72-8e1f-41eb276ee9c6" providerId="ADAL" clId="{D5763F9D-19A5-4B22-B3BF-428C5AFCF2F6}" dt="2023-05-07T19:57:19.887" v="6284" actId="1037"/>
          <ac:picMkLst>
            <pc:docMk/>
            <pc:sldMk cId="3851612042" sldId="406"/>
            <ac:picMk id="17" creationId="{F66BEB6F-4BBD-EF5B-1239-7160A56C7C04}"/>
          </ac:picMkLst>
        </pc:picChg>
      </pc:sldChg>
      <pc:sldChg chg="modSp add mod ord">
        <pc:chgData name="Sudvarg, Marion" userId="2bb9b31b-5f3c-4f72-8e1f-41eb276ee9c6" providerId="ADAL" clId="{D5763F9D-19A5-4B22-B3BF-428C5AFCF2F6}" dt="2023-05-07T20:27:48.093" v="7355"/>
        <pc:sldMkLst>
          <pc:docMk/>
          <pc:sldMk cId="2732980444" sldId="407"/>
        </pc:sldMkLst>
        <pc:spChg chg="mod">
          <ac:chgData name="Sudvarg, Marion" userId="2bb9b31b-5f3c-4f72-8e1f-41eb276ee9c6" providerId="ADAL" clId="{D5763F9D-19A5-4B22-B3BF-428C5AFCF2F6}" dt="2023-05-07T19:58:57.528" v="6317" actId="20577"/>
          <ac:spMkLst>
            <pc:docMk/>
            <pc:sldMk cId="2732980444" sldId="407"/>
            <ac:spMk id="2" creationId="{2E8ED8EB-0F4F-1692-534F-985B87997B25}"/>
          </ac:spMkLst>
        </pc:spChg>
        <pc:picChg chg="mod">
          <ac:chgData name="Sudvarg, Marion" userId="2bb9b31b-5f3c-4f72-8e1f-41eb276ee9c6" providerId="ADAL" clId="{D5763F9D-19A5-4B22-B3BF-428C5AFCF2F6}" dt="2023-05-07T19:59:31.493" v="6318" actId="14826"/>
          <ac:picMkLst>
            <pc:docMk/>
            <pc:sldMk cId="2732980444" sldId="407"/>
            <ac:picMk id="7" creationId="{D14B474A-2BC3-D1D8-B447-AB6B064E0564}"/>
          </ac:picMkLst>
        </pc:picChg>
        <pc:picChg chg="mod">
          <ac:chgData name="Sudvarg, Marion" userId="2bb9b31b-5f3c-4f72-8e1f-41eb276ee9c6" providerId="ADAL" clId="{D5763F9D-19A5-4B22-B3BF-428C5AFCF2F6}" dt="2023-05-07T19:59:38.221" v="6319" actId="14826"/>
          <ac:picMkLst>
            <pc:docMk/>
            <pc:sldMk cId="2732980444" sldId="407"/>
            <ac:picMk id="9" creationId="{39299D90-5981-09AC-68AF-230A6B799121}"/>
          </ac:picMkLst>
        </pc:picChg>
        <pc:picChg chg="mod">
          <ac:chgData name="Sudvarg, Marion" userId="2bb9b31b-5f3c-4f72-8e1f-41eb276ee9c6" providerId="ADAL" clId="{D5763F9D-19A5-4B22-B3BF-428C5AFCF2F6}" dt="2023-05-07T19:59:44.983" v="6320" actId="14826"/>
          <ac:picMkLst>
            <pc:docMk/>
            <pc:sldMk cId="2732980444" sldId="407"/>
            <ac:picMk id="11" creationId="{396BBC79-33D9-C31A-C38D-553DAF5AC7BB}"/>
          </ac:picMkLst>
        </pc:picChg>
        <pc:picChg chg="mod">
          <ac:chgData name="Sudvarg, Marion" userId="2bb9b31b-5f3c-4f72-8e1f-41eb276ee9c6" providerId="ADAL" clId="{D5763F9D-19A5-4B22-B3BF-428C5AFCF2F6}" dt="2023-05-07T19:59:57.736" v="6321" actId="14826"/>
          <ac:picMkLst>
            <pc:docMk/>
            <pc:sldMk cId="2732980444" sldId="407"/>
            <ac:picMk id="13" creationId="{7C5FBFA0-5ED5-96C1-A01F-22A6BEE7FD71}"/>
          </ac:picMkLst>
        </pc:picChg>
        <pc:picChg chg="mod">
          <ac:chgData name="Sudvarg, Marion" userId="2bb9b31b-5f3c-4f72-8e1f-41eb276ee9c6" providerId="ADAL" clId="{D5763F9D-19A5-4B22-B3BF-428C5AFCF2F6}" dt="2023-05-07T20:00:12.932" v="6322" actId="14826"/>
          <ac:picMkLst>
            <pc:docMk/>
            <pc:sldMk cId="2732980444" sldId="407"/>
            <ac:picMk id="15" creationId="{4F1031E7-F90B-22E7-71B1-8FCAA488A433}"/>
          </ac:picMkLst>
        </pc:picChg>
        <pc:picChg chg="mod">
          <ac:chgData name="Sudvarg, Marion" userId="2bb9b31b-5f3c-4f72-8e1f-41eb276ee9c6" providerId="ADAL" clId="{D5763F9D-19A5-4B22-B3BF-428C5AFCF2F6}" dt="2023-05-07T20:00:36.745" v="6324" actId="14826"/>
          <ac:picMkLst>
            <pc:docMk/>
            <pc:sldMk cId="2732980444" sldId="407"/>
            <ac:picMk id="17" creationId="{F66BEB6F-4BBD-EF5B-1239-7160A56C7C04}"/>
          </ac:picMkLst>
        </pc:picChg>
      </pc:sldChg>
      <pc:sldChg chg="modSp new mod modAnim">
        <pc:chgData name="Sudvarg, Marion" userId="2bb9b31b-5f3c-4f72-8e1f-41eb276ee9c6" providerId="ADAL" clId="{D5763F9D-19A5-4B22-B3BF-428C5AFCF2F6}" dt="2023-05-08T15:01:31.918" v="7954"/>
        <pc:sldMkLst>
          <pc:docMk/>
          <pc:sldMk cId="338873380" sldId="408"/>
        </pc:sldMkLst>
        <pc:spChg chg="mod">
          <ac:chgData name="Sudvarg, Marion" userId="2bb9b31b-5f3c-4f72-8e1f-41eb276ee9c6" providerId="ADAL" clId="{D5763F9D-19A5-4B22-B3BF-428C5AFCF2F6}" dt="2023-05-07T20:06:53.639" v="6476" actId="20577"/>
          <ac:spMkLst>
            <pc:docMk/>
            <pc:sldMk cId="338873380" sldId="408"/>
            <ac:spMk id="2" creationId="{F2E71784-C7FE-9BC4-2021-86B406A396AB}"/>
          </ac:spMkLst>
        </pc:spChg>
        <pc:spChg chg="mod">
          <ac:chgData name="Sudvarg, Marion" userId="2bb9b31b-5f3c-4f72-8e1f-41eb276ee9c6" providerId="ADAL" clId="{D5763F9D-19A5-4B22-B3BF-428C5AFCF2F6}" dt="2023-05-08T06:51:37.644" v="7912" actId="20577"/>
          <ac:spMkLst>
            <pc:docMk/>
            <pc:sldMk cId="338873380" sldId="408"/>
            <ac:spMk id="3" creationId="{F8823AEC-F50A-A515-0526-A7BFA7E98CFE}"/>
          </ac:spMkLst>
        </pc:spChg>
      </pc:sldChg>
      <pc:sldChg chg="addSp delSp modSp new mod modAnim">
        <pc:chgData name="Sudvarg, Marion" userId="2bb9b31b-5f3c-4f72-8e1f-41eb276ee9c6" providerId="ADAL" clId="{D5763F9D-19A5-4B22-B3BF-428C5AFCF2F6}" dt="2023-05-08T15:03:35.500" v="7999" actId="20577"/>
        <pc:sldMkLst>
          <pc:docMk/>
          <pc:sldMk cId="1715324422" sldId="409"/>
        </pc:sldMkLst>
        <pc:spChg chg="mod">
          <ac:chgData name="Sudvarg, Marion" userId="2bb9b31b-5f3c-4f72-8e1f-41eb276ee9c6" providerId="ADAL" clId="{D5763F9D-19A5-4B22-B3BF-428C5AFCF2F6}" dt="2023-05-07T20:16:01.323" v="7109" actId="20577"/>
          <ac:spMkLst>
            <pc:docMk/>
            <pc:sldMk cId="1715324422" sldId="409"/>
            <ac:spMk id="2" creationId="{EEEE3229-C005-D618-77F5-1C9CBEC83242}"/>
          </ac:spMkLst>
        </pc:spChg>
        <pc:spChg chg="mod">
          <ac:chgData name="Sudvarg, Marion" userId="2bb9b31b-5f3c-4f72-8e1f-41eb276ee9c6" providerId="ADAL" clId="{D5763F9D-19A5-4B22-B3BF-428C5AFCF2F6}" dt="2023-05-08T15:03:35.500" v="7999" actId="20577"/>
          <ac:spMkLst>
            <pc:docMk/>
            <pc:sldMk cId="1715324422" sldId="409"/>
            <ac:spMk id="3" creationId="{B15394DF-85FC-F6D0-A677-1FA6982061A8}"/>
          </ac:spMkLst>
        </pc:spChg>
        <pc:spChg chg="mod">
          <ac:chgData name="Sudvarg, Marion" userId="2bb9b31b-5f3c-4f72-8e1f-41eb276ee9c6" providerId="ADAL" clId="{D5763F9D-19A5-4B22-B3BF-428C5AFCF2F6}" dt="2023-05-07T20:07:27.029" v="6478"/>
          <ac:spMkLst>
            <pc:docMk/>
            <pc:sldMk cId="1715324422" sldId="409"/>
            <ac:spMk id="8" creationId="{4C1ECC9A-A962-B9E6-990B-2316E4303E6D}"/>
          </ac:spMkLst>
        </pc:spChg>
        <pc:grpChg chg="add del mod">
          <ac:chgData name="Sudvarg, Marion" userId="2bb9b31b-5f3c-4f72-8e1f-41eb276ee9c6" providerId="ADAL" clId="{D5763F9D-19A5-4B22-B3BF-428C5AFCF2F6}" dt="2023-05-07T20:14:26.292" v="7003" actId="478"/>
          <ac:grpSpMkLst>
            <pc:docMk/>
            <pc:sldMk cId="1715324422" sldId="409"/>
            <ac:grpSpMk id="6" creationId="{74EEC98F-2CFA-2C07-6B64-DD63BE8F7448}"/>
          </ac:grpSpMkLst>
        </pc:grpChg>
        <pc:picChg chg="mod">
          <ac:chgData name="Sudvarg, Marion" userId="2bb9b31b-5f3c-4f72-8e1f-41eb276ee9c6" providerId="ADAL" clId="{D5763F9D-19A5-4B22-B3BF-428C5AFCF2F6}" dt="2023-05-07T20:07:27.029" v="6478"/>
          <ac:picMkLst>
            <pc:docMk/>
            <pc:sldMk cId="1715324422" sldId="409"/>
            <ac:picMk id="7" creationId="{015784E2-FA8D-447B-FCDA-334C99A1212C}"/>
          </ac:picMkLst>
        </pc:picChg>
      </pc:sldChg>
      <pc:sldChg chg="delSp modSp add mod delAnim modAnim">
        <pc:chgData name="Sudvarg, Marion" userId="2bb9b31b-5f3c-4f72-8e1f-41eb276ee9c6" providerId="ADAL" clId="{D5763F9D-19A5-4B22-B3BF-428C5AFCF2F6}" dt="2023-05-07T20:25:10.648" v="7336" actId="27636"/>
        <pc:sldMkLst>
          <pc:docMk/>
          <pc:sldMk cId="3084059498" sldId="410"/>
        </pc:sldMkLst>
        <pc:spChg chg="mod">
          <ac:chgData name="Sudvarg, Marion" userId="2bb9b31b-5f3c-4f72-8e1f-41eb276ee9c6" providerId="ADAL" clId="{D5763F9D-19A5-4B22-B3BF-428C5AFCF2F6}" dt="2023-05-07T20:25:10.648" v="7336" actId="27636"/>
          <ac:spMkLst>
            <pc:docMk/>
            <pc:sldMk cId="3084059498" sldId="410"/>
            <ac:spMk id="3" creationId="{1E13002C-9FAC-A473-1659-96A5292FD1E3}"/>
          </ac:spMkLst>
        </pc:spChg>
        <pc:picChg chg="del">
          <ac:chgData name="Sudvarg, Marion" userId="2bb9b31b-5f3c-4f72-8e1f-41eb276ee9c6" providerId="ADAL" clId="{D5763F9D-19A5-4B22-B3BF-428C5AFCF2F6}" dt="2023-05-07T20:25:07.222" v="7334" actId="478"/>
          <ac:picMkLst>
            <pc:docMk/>
            <pc:sldMk cId="3084059498" sldId="410"/>
            <ac:picMk id="9" creationId="{B80B5B09-5F72-EEA9-35AE-84A1F51EC3D1}"/>
          </ac:picMkLst>
        </pc:picChg>
      </pc:sldChg>
      <pc:sldChg chg="delSp modSp add del mod delAnim modAnim">
        <pc:chgData name="Sudvarg, Marion" userId="2bb9b31b-5f3c-4f72-8e1f-41eb276ee9c6" providerId="ADAL" clId="{D5763F9D-19A5-4B22-B3BF-428C5AFCF2F6}" dt="2023-05-07T20:25:43.702" v="7350" actId="47"/>
        <pc:sldMkLst>
          <pc:docMk/>
          <pc:sldMk cId="969387055" sldId="411"/>
        </pc:sldMkLst>
        <pc:spChg chg="mod">
          <ac:chgData name="Sudvarg, Marion" userId="2bb9b31b-5f3c-4f72-8e1f-41eb276ee9c6" providerId="ADAL" clId="{D5763F9D-19A5-4B22-B3BF-428C5AFCF2F6}" dt="2023-05-07T20:25:26.071" v="7342" actId="14100"/>
          <ac:spMkLst>
            <pc:docMk/>
            <pc:sldMk cId="969387055" sldId="411"/>
            <ac:spMk id="3" creationId="{B82EA76A-6FDA-76BD-C82B-6327F08D8F80}"/>
          </ac:spMkLst>
        </pc:spChg>
        <pc:grpChg chg="del">
          <ac:chgData name="Sudvarg, Marion" userId="2bb9b31b-5f3c-4f72-8e1f-41eb276ee9c6" providerId="ADAL" clId="{D5763F9D-19A5-4B22-B3BF-428C5AFCF2F6}" dt="2023-05-07T20:25:18.844" v="7338" actId="478"/>
          <ac:grpSpMkLst>
            <pc:docMk/>
            <pc:sldMk cId="969387055" sldId="411"/>
            <ac:grpSpMk id="13" creationId="{F723694D-61B9-7FC2-E6F1-887A52E775D8}"/>
          </ac:grpSpMkLst>
        </pc:grpChg>
      </pc:sldChg>
      <pc:sldChg chg="modSp new mod modAnim">
        <pc:chgData name="Sudvarg, Marion" userId="2bb9b31b-5f3c-4f72-8e1f-41eb276ee9c6" providerId="ADAL" clId="{D5763F9D-19A5-4B22-B3BF-428C5AFCF2F6}" dt="2023-05-08T06:33:45.977" v="7379" actId="6549"/>
        <pc:sldMkLst>
          <pc:docMk/>
          <pc:sldMk cId="4156956482" sldId="412"/>
        </pc:sldMkLst>
        <pc:spChg chg="mod">
          <ac:chgData name="Sudvarg, Marion" userId="2bb9b31b-5f3c-4f72-8e1f-41eb276ee9c6" providerId="ADAL" clId="{D5763F9D-19A5-4B22-B3BF-428C5AFCF2F6}" dt="2023-05-07T20:25:33.265" v="7344"/>
          <ac:spMkLst>
            <pc:docMk/>
            <pc:sldMk cId="4156956482" sldId="412"/>
            <ac:spMk id="2" creationId="{209A77E2-667D-5DB6-AB02-88B13A2CFED7}"/>
          </ac:spMkLst>
        </pc:spChg>
        <pc:spChg chg="mod">
          <ac:chgData name="Sudvarg, Marion" userId="2bb9b31b-5f3c-4f72-8e1f-41eb276ee9c6" providerId="ADAL" clId="{D5763F9D-19A5-4B22-B3BF-428C5AFCF2F6}" dt="2023-05-08T06:33:45.977" v="7379" actId="6549"/>
          <ac:spMkLst>
            <pc:docMk/>
            <pc:sldMk cId="4156956482" sldId="412"/>
            <ac:spMk id="3" creationId="{F37B8CE3-A4C3-117B-D4A1-E1B9EB2B92C9}"/>
          </ac:spMkLst>
        </pc:spChg>
      </pc:sldChg>
      <pc:sldChg chg="addSp delSp modSp add mod modAnim modShow">
        <pc:chgData name="Sudvarg, Marion" userId="2bb9b31b-5f3c-4f72-8e1f-41eb276ee9c6" providerId="ADAL" clId="{D5763F9D-19A5-4B22-B3BF-428C5AFCF2F6}" dt="2023-05-08T05:58:11.448" v="7376" actId="729"/>
        <pc:sldMkLst>
          <pc:docMk/>
          <pc:sldMk cId="1647093321" sldId="413"/>
        </pc:sldMkLst>
        <pc:spChg chg="mod ord">
          <ac:chgData name="Sudvarg, Marion" userId="2bb9b31b-5f3c-4f72-8e1f-41eb276ee9c6" providerId="ADAL" clId="{D5763F9D-19A5-4B22-B3BF-428C5AFCF2F6}" dt="2023-05-08T05:56:31.484" v="7373" actId="167"/>
          <ac:spMkLst>
            <pc:docMk/>
            <pc:sldMk cId="1647093321" sldId="413"/>
            <ac:spMk id="2" creationId="{F41E6A73-04F3-3308-5245-57DE0D84A236}"/>
          </ac:spMkLst>
        </pc:spChg>
        <pc:spChg chg="add del mod ord">
          <ac:chgData name="Sudvarg, Marion" userId="2bb9b31b-5f3c-4f72-8e1f-41eb276ee9c6" providerId="ADAL" clId="{D5763F9D-19A5-4B22-B3BF-428C5AFCF2F6}" dt="2023-05-08T05:56:35.123" v="7374" actId="478"/>
          <ac:spMkLst>
            <pc:docMk/>
            <pc:sldMk cId="1647093321" sldId="413"/>
            <ac:spMk id="3" creationId="{F2B1942A-F670-A35C-BD4C-0E6C57DCA0B5}"/>
          </ac:spMkLst>
        </pc:spChg>
        <pc:spChg chg="mod">
          <ac:chgData name="Sudvarg, Marion" userId="2bb9b31b-5f3c-4f72-8e1f-41eb276ee9c6" providerId="ADAL" clId="{D5763F9D-19A5-4B22-B3BF-428C5AFCF2F6}" dt="2023-05-08T05:56:41.576" v="7375" actId="1076"/>
          <ac:spMkLst>
            <pc:docMk/>
            <pc:sldMk cId="1647093321" sldId="413"/>
            <ac:spMk id="21" creationId="{B7FA990B-988A-5634-80C2-9DF6AD563526}"/>
          </ac:spMkLst>
        </pc:spChg>
      </pc:sldChg>
      <pc:sldChg chg="addSp delSp modSp add mod modAnim">
        <pc:chgData name="Sudvarg, Marion" userId="2bb9b31b-5f3c-4f72-8e1f-41eb276ee9c6" providerId="ADAL" clId="{D5763F9D-19A5-4B22-B3BF-428C5AFCF2F6}" dt="2023-05-08T14:38:05.620" v="7920"/>
        <pc:sldMkLst>
          <pc:docMk/>
          <pc:sldMk cId="269550171" sldId="414"/>
        </pc:sldMkLst>
        <pc:spChg chg="mod">
          <ac:chgData name="Sudvarg, Marion" userId="2bb9b31b-5f3c-4f72-8e1f-41eb276ee9c6" providerId="ADAL" clId="{D5763F9D-19A5-4B22-B3BF-428C5AFCF2F6}" dt="2023-05-08T06:41:09.387" v="7430" actId="14100"/>
          <ac:spMkLst>
            <pc:docMk/>
            <pc:sldMk cId="269550171" sldId="414"/>
            <ac:spMk id="2" creationId="{7DC4BEDD-ADA4-46AE-42CC-3476C23AFB03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3" creationId="{AFD6AF2D-6115-EAC3-CF00-13C3F3926EFD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6" creationId="{5CEB2149-5304-21C1-EB16-CBD218F748FF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7" creationId="{6F92457E-88DA-7D21-1BAD-EED1727F797F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8" creationId="{80244EC7-7E69-D843-E1D9-40C69DC6DDCF}"/>
          </ac:spMkLst>
        </pc:spChg>
        <pc:spChg chg="mod">
          <ac:chgData name="Sudvarg, Marion" userId="2bb9b31b-5f3c-4f72-8e1f-41eb276ee9c6" providerId="ADAL" clId="{D5763F9D-19A5-4B22-B3BF-428C5AFCF2F6}" dt="2023-05-08T06:41:47.781" v="7502" actId="1036"/>
          <ac:spMkLst>
            <pc:docMk/>
            <pc:sldMk cId="269550171" sldId="414"/>
            <ac:spMk id="9" creationId="{0528B1E5-B55E-614B-0F42-CD703B5035E6}"/>
          </ac:spMkLst>
        </pc:spChg>
        <pc:spChg chg="add del mod">
          <ac:chgData name="Sudvarg, Marion" userId="2bb9b31b-5f3c-4f72-8e1f-41eb276ee9c6" providerId="ADAL" clId="{D5763F9D-19A5-4B22-B3BF-428C5AFCF2F6}" dt="2023-05-08T06:36:07.606" v="7388"/>
          <ac:spMkLst>
            <pc:docMk/>
            <pc:sldMk cId="269550171" sldId="414"/>
            <ac:spMk id="10" creationId="{B30F355E-7220-1596-477E-55F445A7A0A5}"/>
          </ac:spMkLst>
        </pc:spChg>
        <pc:spChg chg="add mod">
          <ac:chgData name="Sudvarg, Marion" userId="2bb9b31b-5f3c-4f72-8e1f-41eb276ee9c6" providerId="ADAL" clId="{D5763F9D-19A5-4B22-B3BF-428C5AFCF2F6}" dt="2023-05-08T14:38:01.758" v="7919" actId="6549"/>
          <ac:spMkLst>
            <pc:docMk/>
            <pc:sldMk cId="269550171" sldId="414"/>
            <ac:spMk id="13" creationId="{C34CCBB2-341D-E85E-478C-7FCE46DBB919}"/>
          </ac:spMkLst>
        </pc:spChg>
        <pc:spChg chg="mod">
          <ac:chgData name="Sudvarg, Marion" userId="2bb9b31b-5f3c-4f72-8e1f-41eb276ee9c6" providerId="ADAL" clId="{D5763F9D-19A5-4B22-B3BF-428C5AFCF2F6}" dt="2023-05-08T06:41:34.694" v="7474" actId="1036"/>
          <ac:spMkLst>
            <pc:docMk/>
            <pc:sldMk cId="269550171" sldId="414"/>
            <ac:spMk id="27" creationId="{05F56E7F-75BF-2F4F-CEC2-E127DA2F0D06}"/>
          </ac:spMkLst>
        </pc:spChg>
        <pc:spChg chg="mod">
          <ac:chgData name="Sudvarg, Marion" userId="2bb9b31b-5f3c-4f72-8e1f-41eb276ee9c6" providerId="ADAL" clId="{D5763F9D-19A5-4B22-B3BF-428C5AFCF2F6}" dt="2023-05-08T06:41:34.694" v="7474" actId="1036"/>
          <ac:spMkLst>
            <pc:docMk/>
            <pc:sldMk cId="269550171" sldId="414"/>
            <ac:spMk id="28" creationId="{EEE051EB-43EF-969D-0D63-65A24D6B02A7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29" creationId="{86BECCBD-9352-FE13-FA4B-56228C5353A2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0" creationId="{93484AC3-4BD0-55D1-2456-7290FCD73034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2" creationId="{691C56AD-EB12-64CB-150D-7F33493D31E1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3" creationId="{FAE25CE8-1609-C15B-D23B-1F4AB3A10D6A}"/>
          </ac:spMkLst>
        </pc:spChg>
        <pc:spChg chg="mod">
          <ac:chgData name="Sudvarg, Marion" userId="2bb9b31b-5f3c-4f72-8e1f-41eb276ee9c6" providerId="ADAL" clId="{D5763F9D-19A5-4B22-B3BF-428C5AFCF2F6}" dt="2023-05-08T06:41:23.143" v="7454" actId="1036"/>
          <ac:spMkLst>
            <pc:docMk/>
            <pc:sldMk cId="269550171" sldId="414"/>
            <ac:spMk id="34" creationId="{A42B940C-D242-D28B-C79F-84DB4A62C4A5}"/>
          </ac:spMkLst>
        </pc:spChg>
        <pc:grpChg chg="mod">
          <ac:chgData name="Sudvarg, Marion" userId="2bb9b31b-5f3c-4f72-8e1f-41eb276ee9c6" providerId="ADAL" clId="{D5763F9D-19A5-4B22-B3BF-428C5AFCF2F6}" dt="2023-05-08T06:41:23.143" v="7454" actId="1036"/>
          <ac:grpSpMkLst>
            <pc:docMk/>
            <pc:sldMk cId="269550171" sldId="414"/>
            <ac:grpSpMk id="38" creationId="{EBBF2EBC-FB82-4C04-B1DE-F170894085B3}"/>
          </ac:grpSpMkLst>
        </pc:grp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11" creationId="{11439290-BB30-38EC-9CA4-90F49265FD2B}"/>
          </ac:cxnSpMkLst>
        </pc:cxn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16" creationId="{F8F2A0A7-6CBA-95BC-D941-07EF5531BF25}"/>
          </ac:cxnSpMkLst>
        </pc:cxn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20" creationId="{68BEB0D9-FA01-1799-2C8B-2059CECC5224}"/>
          </ac:cxnSpMkLst>
        </pc:cxnChg>
        <pc:cxnChg chg="mod">
          <ac:chgData name="Sudvarg, Marion" userId="2bb9b31b-5f3c-4f72-8e1f-41eb276ee9c6" providerId="ADAL" clId="{D5763F9D-19A5-4B22-B3BF-428C5AFCF2F6}" dt="2023-05-08T06:41:47.781" v="7502" actId="1036"/>
          <ac:cxnSpMkLst>
            <pc:docMk/>
            <pc:sldMk cId="269550171" sldId="414"/>
            <ac:cxnSpMk id="24" creationId="{1DFEE469-300F-8F31-7345-304A56DA768C}"/>
          </ac:cxnSpMkLst>
        </pc:cxnChg>
      </pc:sldChg>
      <pc:sldMasterChg chg="modSp modSldLayout">
        <pc:chgData name="Sudvarg, Marion" userId="2bb9b31b-5f3c-4f72-8e1f-41eb276ee9c6" providerId="ADAL" clId="{D5763F9D-19A5-4B22-B3BF-428C5AFCF2F6}" dt="2023-05-05T19:12:25.746" v="2654"/>
        <pc:sldMasterMkLst>
          <pc:docMk/>
          <pc:sldMasterMk cId="1193365014" sldId="2147483660"/>
        </pc:sldMasterMkLst>
        <pc:spChg chg="mod">
          <ac:chgData name="Sudvarg, Marion" userId="2bb9b31b-5f3c-4f72-8e1f-41eb276ee9c6" providerId="ADAL" clId="{D5763F9D-19A5-4B22-B3BF-428C5AFCF2F6}" dt="2023-05-05T19:12:25.746" v="2654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Sudvarg, Marion" userId="2bb9b31b-5f3c-4f72-8e1f-41eb276ee9c6" providerId="ADAL" clId="{D5763F9D-19A5-4B22-B3BF-428C5AFCF2F6}" dt="2023-05-05T19:12:25.746" v="2654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Sudvarg, Marion" userId="2bb9b31b-5f3c-4f72-8e1f-41eb276ee9c6" providerId="ADAL" clId="{D5763F9D-19A5-4B22-B3BF-428C5AFCF2F6}" dt="2023-05-05T19:12:25.746" v="2654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  <pc:docChgLst>
    <pc:chgData name="Marion Sudvarg" userId="2bb9b31b-5f3c-4f72-8e1f-41eb276ee9c6" providerId="ADAL" clId="{3577E0D1-C8D9-4BD7-9D32-9A47FC52A520}"/>
    <pc:docChg chg="undo redo custSel addSld delSld modSld sldOrd modMainMaster modSection">
      <pc:chgData name="Marion Sudvarg" userId="2bb9b31b-5f3c-4f72-8e1f-41eb276ee9c6" providerId="ADAL" clId="{3577E0D1-C8D9-4BD7-9D32-9A47FC52A520}" dt="2023-04-11T22:05:57.794" v="4886"/>
      <pc:docMkLst>
        <pc:docMk/>
      </pc:docMkLst>
      <pc:sldChg chg="modSp mod">
        <pc:chgData name="Marion Sudvarg" userId="2bb9b31b-5f3c-4f72-8e1f-41eb276ee9c6" providerId="ADAL" clId="{3577E0D1-C8D9-4BD7-9D32-9A47FC52A520}" dt="2023-04-11T21:28:40.879" v="4592" actId="20577"/>
        <pc:sldMkLst>
          <pc:docMk/>
          <pc:sldMk cId="1505880002" sldId="256"/>
        </pc:sldMkLst>
        <pc:spChg chg="mod">
          <ac:chgData name="Marion Sudvarg" userId="2bb9b31b-5f3c-4f72-8e1f-41eb276ee9c6" providerId="ADAL" clId="{3577E0D1-C8D9-4BD7-9D32-9A47FC52A520}" dt="2023-04-11T21:28:40.879" v="4592" actId="20577"/>
          <ac:spMkLst>
            <pc:docMk/>
            <pc:sldMk cId="1505880002" sldId="256"/>
            <ac:spMk id="3" creationId="{00000000-0000-0000-0000-000000000000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04464339" sldId="25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04464339" sldId="258"/>
            <ac:spMk id="5" creationId="{6B6234FD-6AC1-C28E-6936-97F2D3FB79B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991038372" sldId="25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91038372" sldId="259"/>
            <ac:spMk id="5" creationId="{0770CCBB-CFE0-70CC-94F9-BF0FFB14B4D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708242830" sldId="26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708242830" sldId="260"/>
            <ac:spMk id="5" creationId="{CB8FC413-3149-2DD5-7E9E-835B561666C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741120177" sldId="26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41120177" sldId="261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04062625" sldId="26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04062625" sldId="262"/>
            <ac:spMk id="5" creationId="{E96642E4-A938-CE60-846E-81C8688E58C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57075121" sldId="26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57075121" sldId="263"/>
            <ac:spMk id="3" creationId="{151AC323-D006-646F-65DE-EA71ECABEEC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6091849" sldId="26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6091849" sldId="264"/>
            <ac:spMk id="5" creationId="{446C67BC-E842-742E-A9F4-3B110B593CF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96459313" sldId="26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96459313" sldId="265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94936655" sldId="26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4936655" sldId="266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596348504" sldId="26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596348504" sldId="267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910106982" sldId="26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10106982" sldId="268"/>
            <ac:spMk id="5" creationId="{B9601D95-A789-CCFA-5684-F94238D79AD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599829615" sldId="26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99829615" sldId="269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597407758" sldId="27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597407758" sldId="270"/>
            <ac:spMk id="5" creationId="{DDCEA57E-F067-16F4-9708-57AE036A2CB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766649" sldId="27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766649" sldId="271"/>
            <ac:spMk id="5" creationId="{FCCACAA6-3BB2-DFAC-3053-0BA06BD26C9E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71070348" sldId="27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71070348" sldId="272"/>
            <ac:spMk id="5" creationId="{98F88E8E-0727-5256-0DDC-593D2D77BB5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23635374" sldId="27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23635374" sldId="273"/>
            <ac:spMk id="5" creationId="{A9C64505-6B95-0815-505C-3415874787F3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725512780" sldId="27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25512780" sldId="274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0336977" sldId="27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0336977" sldId="276"/>
            <ac:spMk id="5" creationId="{AA3D9C0A-01A8-4377-DD32-2547F9F50DB2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23651495" sldId="27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23651495" sldId="278"/>
            <ac:spMk id="5" creationId="{FB5CB581-D4A0-EE7A-BAAC-5E167D2AB83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06310342" sldId="27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06310342" sldId="279"/>
            <ac:spMk id="5" creationId="{072AAA4A-009D-B65B-80BC-D7891F9A68B5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688201262" sldId="28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688201262" sldId="280"/>
            <ac:spMk id="5" creationId="{47F7CC88-5C12-7C86-9DC9-EEFC7F49A4E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440529089" sldId="28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440529089" sldId="281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991256506" sldId="28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991256506" sldId="282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076963159" sldId="28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076963159" sldId="283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619929724" sldId="28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619929724" sldId="285"/>
            <ac:spMk id="5" creationId="{C718633B-5D34-916D-C223-8E9FBB364EFB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710373701" sldId="28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10373701" sldId="286"/>
            <ac:spMk id="5" creationId="{072AAA4A-009D-B65B-80BC-D7891F9A68B5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892697632" sldId="28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92697632" sldId="287"/>
            <ac:spMk id="5" creationId="{1693A4EF-F6EA-BDE7-EA1F-BE5821BC71B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960671943" sldId="28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60671943" sldId="288"/>
            <ac:spMk id="5" creationId="{1693A4EF-F6EA-BDE7-EA1F-BE5821BC71B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13816836" sldId="28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13816836" sldId="289"/>
            <ac:spMk id="5" creationId="{D0A50E57-3C5C-2162-2C2A-0D970CF9E1D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882201484" sldId="29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882201484" sldId="290"/>
            <ac:spMk id="5" creationId="{61024D56-9A6C-EED3-E394-C8C894BC81D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269538190" sldId="29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269538190" sldId="291"/>
            <ac:spMk id="5" creationId="{B381BE61-DCBB-788B-07D5-0C77C7DFC7C7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504723834" sldId="29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504723834" sldId="292"/>
            <ac:spMk id="5" creationId="{B381BE61-DCBB-788B-07D5-0C77C7DFC7C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990594972" sldId="29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90594972" sldId="294"/>
            <ac:spMk id="5" creationId="{B381BE61-DCBB-788B-07D5-0C77C7DFC7C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291517422" sldId="29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291517422" sldId="296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476583304" sldId="29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76583304" sldId="297"/>
            <ac:spMk id="5" creationId="{967C8F7C-942D-AAB6-B358-9DF8F966EDA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440773869" sldId="29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440773869" sldId="298"/>
            <ac:spMk id="5" creationId="{50806E83-A082-A3E6-CF0A-A65C665DF589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7429199" sldId="29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7429199" sldId="299"/>
            <ac:spMk id="5" creationId="{AF09A268-E371-A0BE-FA00-CF936A3653DA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1773706794" sldId="30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773706794" sldId="302"/>
            <ac:spMk id="5" creationId="{E2665E35-E350-2C23-BEC6-50482E652D1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4248118297" sldId="30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248118297" sldId="303"/>
            <ac:spMk id="5" creationId="{2921A905-61EE-4B60-2C02-C61C8FF68E1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988788919" sldId="30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88788919" sldId="304"/>
            <ac:spMk id="5" creationId="{6F4B7287-5871-51A2-7EDC-D7052DFE8E3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380476070" sldId="30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80476070" sldId="305"/>
            <ac:spMk id="5" creationId="{44F03924-A11D-5231-8CD8-88508E12E654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2695408" sldId="30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2695408" sldId="306"/>
            <ac:spMk id="5" creationId="{1715C0E6-1D64-9111-7901-729A5D63C743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20855546" sldId="30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20855546" sldId="307"/>
            <ac:spMk id="5" creationId="{DA8547C2-7AA6-6B3F-62D4-3164917DA77D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136720243" sldId="30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36720243" sldId="309"/>
            <ac:spMk id="5" creationId="{8681AF50-9E92-82B9-A626-D0FC8B2A3487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017030641" sldId="31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017030641" sldId="310"/>
            <ac:spMk id="5" creationId="{941A0990-8EFD-64AD-429C-855EAB47FA68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855974500" sldId="31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55974500" sldId="311"/>
            <ac:spMk id="5" creationId="{74DE046D-DF8B-D523-021E-03D13DDBAC71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2272055414" sldId="31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272055414" sldId="312"/>
            <ac:spMk id="5" creationId="{74DE046D-DF8B-D523-021E-03D13DDBAC71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25180125" sldId="31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25180125" sldId="313"/>
            <ac:spMk id="5" creationId="{74DE046D-DF8B-D523-021E-03D13DDBAC71}"/>
          </ac:spMkLst>
        </pc:spChg>
      </pc:sldChg>
      <pc:sldChg chg="add">
        <pc:chgData name="Marion Sudvarg" userId="2bb9b31b-5f3c-4f72-8e1f-41eb276ee9c6" providerId="ADAL" clId="{3577E0D1-C8D9-4BD7-9D32-9A47FC52A520}" dt="2023-04-07T20:37:43.745" v="0"/>
        <pc:sldMkLst>
          <pc:docMk/>
          <pc:sldMk cId="2212165389" sldId="314"/>
        </pc:sldMkLst>
      </pc:sldChg>
      <pc:sldChg chg="modSp add mod ord">
        <pc:chgData name="Marion Sudvarg" userId="2bb9b31b-5f3c-4f72-8e1f-41eb276ee9c6" providerId="ADAL" clId="{3577E0D1-C8D9-4BD7-9D32-9A47FC52A520}" dt="2023-04-11T21:28:32.757" v="4590"/>
        <pc:sldMkLst>
          <pc:docMk/>
          <pc:sldMk cId="23767928" sldId="31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767928" sldId="315"/>
            <ac:spMk id="5" creationId="{DDCEA57E-F067-16F4-9708-57AE036A2CB9}"/>
          </ac:spMkLst>
        </pc:spChg>
        <pc:spChg chg="mod">
          <ac:chgData name="Marion Sudvarg" userId="2bb9b31b-5f3c-4f72-8e1f-41eb276ee9c6" providerId="ADAL" clId="{3577E0D1-C8D9-4BD7-9D32-9A47FC52A520}" dt="2023-04-07T20:48:26.437" v="69" actId="20577"/>
          <ac:spMkLst>
            <pc:docMk/>
            <pc:sldMk cId="23767928" sldId="315"/>
            <ac:spMk id="6" creationId="{26048D2F-E10F-963B-A9CC-05133F80C43E}"/>
          </ac:spMkLst>
        </pc:spChg>
        <pc:spChg chg="mod">
          <ac:chgData name="Marion Sudvarg" userId="2bb9b31b-5f3c-4f72-8e1f-41eb276ee9c6" providerId="ADAL" clId="{3577E0D1-C8D9-4BD7-9D32-9A47FC52A520}" dt="2023-04-08T21:17:00.511" v="673" actId="1076"/>
          <ac:spMkLst>
            <pc:docMk/>
            <pc:sldMk cId="23767928" sldId="315"/>
            <ac:spMk id="61" creationId="{8BDE9D94-4D65-3EEC-506C-9C89517F5112}"/>
          </ac:spMkLst>
        </pc:spChg>
      </pc:sldChg>
      <pc:sldChg chg="modSp new mod">
        <pc:chgData name="Marion Sudvarg" userId="2bb9b31b-5f3c-4f72-8e1f-41eb276ee9c6" providerId="ADAL" clId="{3577E0D1-C8D9-4BD7-9D32-9A47FC52A520}" dt="2023-04-07T20:52:00.120" v="248" actId="20577"/>
        <pc:sldMkLst>
          <pc:docMk/>
          <pc:sldMk cId="2079370230" sldId="316"/>
        </pc:sldMkLst>
        <pc:spChg chg="mod">
          <ac:chgData name="Marion Sudvarg" userId="2bb9b31b-5f3c-4f72-8e1f-41eb276ee9c6" providerId="ADAL" clId="{3577E0D1-C8D9-4BD7-9D32-9A47FC52A520}" dt="2023-04-07T20:51:22.820" v="93" actId="20577"/>
          <ac:spMkLst>
            <pc:docMk/>
            <pc:sldMk cId="2079370230" sldId="316"/>
            <ac:spMk id="2" creationId="{45E531E5-3E93-5AF9-9083-1682C4FC3B88}"/>
          </ac:spMkLst>
        </pc:spChg>
        <pc:spChg chg="mod">
          <ac:chgData name="Marion Sudvarg" userId="2bb9b31b-5f3c-4f72-8e1f-41eb276ee9c6" providerId="ADAL" clId="{3577E0D1-C8D9-4BD7-9D32-9A47FC52A520}" dt="2023-04-07T20:52:00.120" v="248" actId="20577"/>
          <ac:spMkLst>
            <pc:docMk/>
            <pc:sldMk cId="2079370230" sldId="316"/>
            <ac:spMk id="3" creationId="{7135D0E3-1306-AD95-EC1F-A015B7129143}"/>
          </ac:spMkLst>
        </pc:spChg>
      </pc:sldChg>
      <pc:sldChg chg="addSp modSp new mod">
        <pc:chgData name="Marion Sudvarg" userId="2bb9b31b-5f3c-4f72-8e1f-41eb276ee9c6" providerId="ADAL" clId="{3577E0D1-C8D9-4BD7-9D32-9A47FC52A520}" dt="2023-04-11T21:28:32.757" v="4590"/>
        <pc:sldMkLst>
          <pc:docMk/>
          <pc:sldMk cId="926230067" sldId="317"/>
        </pc:sldMkLst>
        <pc:spChg chg="mod">
          <ac:chgData name="Marion Sudvarg" userId="2bb9b31b-5f3c-4f72-8e1f-41eb276ee9c6" providerId="ADAL" clId="{3577E0D1-C8D9-4BD7-9D32-9A47FC52A520}" dt="2023-04-07T20:52:49.462" v="268" actId="20577"/>
          <ac:spMkLst>
            <pc:docMk/>
            <pc:sldMk cId="926230067" sldId="317"/>
            <ac:spMk id="2" creationId="{183F2267-373A-3BDF-FB2E-7A971436E72F}"/>
          </ac:spMkLst>
        </pc:spChg>
        <pc:spChg chg="mod">
          <ac:chgData name="Marion Sudvarg" userId="2bb9b31b-5f3c-4f72-8e1f-41eb276ee9c6" providerId="ADAL" clId="{3577E0D1-C8D9-4BD7-9D32-9A47FC52A520}" dt="2023-04-07T20:53:52.740" v="385" actId="122"/>
          <ac:spMkLst>
            <pc:docMk/>
            <pc:sldMk cId="926230067" sldId="317"/>
            <ac:spMk id="3" creationId="{E282A276-CB1F-F130-240A-B18A9488E3BD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26230067" sldId="317"/>
            <ac:spMk id="5" creationId="{E0D44695-B585-6EB0-476C-A9449C37DFED}"/>
          </ac:spMkLst>
        </pc:spChg>
        <pc:spChg chg="add mod">
          <ac:chgData name="Marion Sudvarg" userId="2bb9b31b-5f3c-4f72-8e1f-41eb276ee9c6" providerId="ADAL" clId="{3577E0D1-C8D9-4BD7-9D32-9A47FC52A520}" dt="2023-04-07T20:55:45.162" v="436" actId="1076"/>
          <ac:spMkLst>
            <pc:docMk/>
            <pc:sldMk cId="926230067" sldId="317"/>
            <ac:spMk id="6" creationId="{ACE37126-8663-87AC-3924-DCBAE3859502}"/>
          </ac:spMkLst>
        </pc:spChg>
        <pc:spChg chg="add mod">
          <ac:chgData name="Marion Sudvarg" userId="2bb9b31b-5f3c-4f72-8e1f-41eb276ee9c6" providerId="ADAL" clId="{3577E0D1-C8D9-4BD7-9D32-9A47FC52A520}" dt="2023-04-07T20:55:46.318" v="437" actId="1076"/>
          <ac:spMkLst>
            <pc:docMk/>
            <pc:sldMk cId="926230067" sldId="317"/>
            <ac:spMk id="7" creationId="{6D77EA29-AA87-65E5-9958-B0A8E37BAAA5}"/>
          </ac:spMkLst>
        </pc:spChg>
        <pc:spChg chg="add mod">
          <ac:chgData name="Marion Sudvarg" userId="2bb9b31b-5f3c-4f72-8e1f-41eb276ee9c6" providerId="ADAL" clId="{3577E0D1-C8D9-4BD7-9D32-9A47FC52A520}" dt="2023-04-07T20:55:47.221" v="438" actId="1076"/>
          <ac:spMkLst>
            <pc:docMk/>
            <pc:sldMk cId="926230067" sldId="317"/>
            <ac:spMk id="8" creationId="{C19442F1-62C0-20B5-4822-A53AE667009B}"/>
          </ac:spMkLst>
        </pc:spChg>
        <pc:spChg chg="add mod">
          <ac:chgData name="Marion Sudvarg" userId="2bb9b31b-5f3c-4f72-8e1f-41eb276ee9c6" providerId="ADAL" clId="{3577E0D1-C8D9-4BD7-9D32-9A47FC52A520}" dt="2023-04-07T20:56:10.837" v="534" actId="20577"/>
          <ac:spMkLst>
            <pc:docMk/>
            <pc:sldMk cId="926230067" sldId="317"/>
            <ac:spMk id="9" creationId="{63184906-586F-E80D-0FE3-640CDD21328F}"/>
          </ac:spMkLst>
        </pc:spChg>
        <pc:spChg chg="mod">
          <ac:chgData name="Marion Sudvarg" userId="2bb9b31b-5f3c-4f72-8e1f-41eb276ee9c6" providerId="ADAL" clId="{3577E0D1-C8D9-4BD7-9D32-9A47FC52A520}" dt="2023-04-08T21:16:15.327" v="672" actId="1035"/>
          <ac:spMkLst>
            <pc:docMk/>
            <pc:sldMk cId="926230067" sldId="317"/>
            <ac:spMk id="27" creationId="{63E54CC2-78FD-66AE-C691-3689283D7FC7}"/>
          </ac:spMkLst>
        </pc:spChg>
        <pc:grpChg chg="mod">
          <ac:chgData name="Marion Sudvarg" userId="2bb9b31b-5f3c-4f72-8e1f-41eb276ee9c6" providerId="ADAL" clId="{3577E0D1-C8D9-4BD7-9D32-9A47FC52A520}" dt="2023-04-08T21:15:50.879" v="668" actId="1035"/>
          <ac:grpSpMkLst>
            <pc:docMk/>
            <pc:sldMk cId="926230067" sldId="317"/>
            <ac:grpSpMk id="32" creationId="{E65B2E7F-9E08-AB09-17F9-681154CA9198}"/>
          </ac:grpSpMkLst>
        </pc:grpChg>
        <pc:grpChg chg="mod">
          <ac:chgData name="Marion Sudvarg" userId="2bb9b31b-5f3c-4f72-8e1f-41eb276ee9c6" providerId="ADAL" clId="{3577E0D1-C8D9-4BD7-9D32-9A47FC52A520}" dt="2023-04-08T21:16:15.327" v="672" actId="1035"/>
          <ac:grpSpMkLst>
            <pc:docMk/>
            <pc:sldMk cId="926230067" sldId="317"/>
            <ac:grpSpMk id="34" creationId="{4811B99F-D98A-8546-15AA-B6A995B45AA9}"/>
          </ac:grpSpMkLst>
        </pc:grpChg>
        <pc:grpChg chg="mod">
          <ac:chgData name="Marion Sudvarg" userId="2bb9b31b-5f3c-4f72-8e1f-41eb276ee9c6" providerId="ADAL" clId="{3577E0D1-C8D9-4BD7-9D32-9A47FC52A520}" dt="2023-04-08T21:16:09.215" v="670" actId="1036"/>
          <ac:grpSpMkLst>
            <pc:docMk/>
            <pc:sldMk cId="926230067" sldId="317"/>
            <ac:grpSpMk id="35" creationId="{D3EA366E-84A3-3B51-A0CA-A83129AFE268}"/>
          </ac:grpSpMkLst>
        </pc:grpChg>
        <pc:picChg chg="mod">
          <ac:chgData name="Marion Sudvarg" userId="2bb9b31b-5f3c-4f72-8e1f-41eb276ee9c6" providerId="ADAL" clId="{3577E0D1-C8D9-4BD7-9D32-9A47FC52A520}" dt="2023-04-08T21:16:15.327" v="672" actId="1035"/>
          <ac:picMkLst>
            <pc:docMk/>
            <pc:sldMk cId="926230067" sldId="317"/>
            <ac:picMk id="22" creationId="{16FA3168-52D3-1125-113A-59EDC8E5D39A}"/>
          </ac:picMkLst>
        </pc:pic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627183847" sldId="31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27183847" sldId="318"/>
            <ac:spMk id="5" creationId="{FCCACAA6-3BB2-DFAC-3053-0BA06BD26C9E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36592399" sldId="31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36592399" sldId="319"/>
            <ac:spMk id="5" creationId="{D0259F15-A7BC-BF66-9A17-1E0043A7C8CC}"/>
          </ac:spMkLst>
        </pc:spChg>
      </pc:sldChg>
      <pc:sldChg chg="addSp 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3535077387" sldId="32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35077387" sldId="322"/>
            <ac:spMk id="5" creationId="{0BD62D2A-3632-252D-05E9-921299D661D7}"/>
          </ac:spMkLst>
        </pc:spChg>
        <pc:spChg chg="add mod">
          <ac:chgData name="Marion Sudvarg" userId="2bb9b31b-5f3c-4f72-8e1f-41eb276ee9c6" providerId="ADAL" clId="{3577E0D1-C8D9-4BD7-9D32-9A47FC52A520}" dt="2023-04-08T21:15:29.161" v="665" actId="1076"/>
          <ac:spMkLst>
            <pc:docMk/>
            <pc:sldMk cId="3535077387" sldId="322"/>
            <ac:spMk id="6" creationId="{17D555BF-E95A-14CE-6DB6-5321EA25DE5E}"/>
          </ac:spMkLst>
        </pc:spChg>
        <pc:spChg chg="mod">
          <ac:chgData name="Marion Sudvarg" userId="2bb9b31b-5f3c-4f72-8e1f-41eb276ee9c6" providerId="ADAL" clId="{3577E0D1-C8D9-4BD7-9D32-9A47FC52A520}" dt="2023-04-08T21:15:26.489" v="664" actId="1076"/>
          <ac:spMkLst>
            <pc:docMk/>
            <pc:sldMk cId="3535077387" sldId="322"/>
            <ac:spMk id="11" creationId="{B89B042F-CB51-F8B6-30FD-40627FF3F24C}"/>
          </ac:spMkLst>
        </pc:spChg>
      </pc:sldChg>
      <pc:sldChg chg="modSp mod">
        <pc:chgData name="Marion Sudvarg" userId="2bb9b31b-5f3c-4f72-8e1f-41eb276ee9c6" providerId="ADAL" clId="{3577E0D1-C8D9-4BD7-9D32-9A47FC52A520}" dt="2023-04-08T21:13:31.600" v="647" actId="20577"/>
        <pc:sldMkLst>
          <pc:docMk/>
          <pc:sldMk cId="394962404" sldId="331"/>
        </pc:sldMkLst>
        <pc:spChg chg="mod">
          <ac:chgData name="Marion Sudvarg" userId="2bb9b31b-5f3c-4f72-8e1f-41eb276ee9c6" providerId="ADAL" clId="{3577E0D1-C8D9-4BD7-9D32-9A47FC52A520}" dt="2023-04-08T21:13:31.600" v="647" actId="20577"/>
          <ac:spMkLst>
            <pc:docMk/>
            <pc:sldMk cId="394962404" sldId="331"/>
            <ac:spMk id="3" creationId="{0EA2794E-7507-B9B1-2598-FD76B41DDD73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943103857" sldId="33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43103857" sldId="331"/>
            <ac:spMk id="5" creationId="{122E3E87-3E61-FFDB-7F35-478CC14FBC08}"/>
          </ac:spMkLst>
        </pc:spChg>
      </pc:sldChg>
      <pc:sldChg chg="modSp new mod">
        <pc:chgData name="Marion Sudvarg" userId="2bb9b31b-5f3c-4f72-8e1f-41eb276ee9c6" providerId="ADAL" clId="{3577E0D1-C8D9-4BD7-9D32-9A47FC52A520}" dt="2023-04-08T21:48:55.242" v="751" actId="20577"/>
        <pc:sldMkLst>
          <pc:docMk/>
          <pc:sldMk cId="2822028054" sldId="332"/>
        </pc:sldMkLst>
        <pc:spChg chg="mod">
          <ac:chgData name="Marion Sudvarg" userId="2bb9b31b-5f3c-4f72-8e1f-41eb276ee9c6" providerId="ADAL" clId="{3577E0D1-C8D9-4BD7-9D32-9A47FC52A520}" dt="2023-04-08T21:48:55.242" v="751" actId="20577"/>
          <ac:spMkLst>
            <pc:docMk/>
            <pc:sldMk cId="2822028054" sldId="332"/>
            <ac:spMk id="2" creationId="{2AC16C69-1585-D2C1-92F4-73C0BABFD215}"/>
          </ac:spMkLst>
        </pc:spChg>
        <pc:spChg chg="mod">
          <ac:chgData name="Marion Sudvarg" userId="2bb9b31b-5f3c-4f72-8e1f-41eb276ee9c6" providerId="ADAL" clId="{3577E0D1-C8D9-4BD7-9D32-9A47FC52A520}" dt="2023-04-08T21:43:50.960" v="720" actId="20577"/>
          <ac:spMkLst>
            <pc:docMk/>
            <pc:sldMk cId="2822028054" sldId="332"/>
            <ac:spMk id="3" creationId="{852435C0-FF6B-712B-7D88-CEC148F597B4}"/>
          </ac:spMkLst>
        </pc:spChg>
      </pc:sldChg>
      <pc:sldChg chg="modSp new mod">
        <pc:chgData name="Marion Sudvarg" userId="2bb9b31b-5f3c-4f72-8e1f-41eb276ee9c6" providerId="ADAL" clId="{3577E0D1-C8D9-4BD7-9D32-9A47FC52A520}" dt="2023-04-11T01:24:42.029" v="3019" actId="20577"/>
        <pc:sldMkLst>
          <pc:docMk/>
          <pc:sldMk cId="2924992361" sldId="333"/>
        </pc:sldMkLst>
        <pc:spChg chg="mod">
          <ac:chgData name="Marion Sudvarg" userId="2bb9b31b-5f3c-4f72-8e1f-41eb276ee9c6" providerId="ADAL" clId="{3577E0D1-C8D9-4BD7-9D32-9A47FC52A520}" dt="2023-04-11T01:24:42.029" v="3019" actId="20577"/>
          <ac:spMkLst>
            <pc:docMk/>
            <pc:sldMk cId="2924992361" sldId="333"/>
            <ac:spMk id="2" creationId="{BE3F9E62-BE54-E142-5485-ABD30B0C9507}"/>
          </ac:spMkLst>
        </pc:spChg>
      </pc:sldChg>
      <pc:sldChg chg="modSp mod">
        <pc:chgData name="Marion Sudvarg" userId="2bb9b31b-5f3c-4f72-8e1f-41eb276ee9c6" providerId="ADAL" clId="{3577E0D1-C8D9-4BD7-9D32-9A47FC52A520}" dt="2023-04-11T01:24:31.869" v="2983" actId="20577"/>
        <pc:sldMkLst>
          <pc:docMk/>
          <pc:sldMk cId="460016686" sldId="334"/>
        </pc:sldMkLst>
        <pc:spChg chg="mod">
          <ac:chgData name="Marion Sudvarg" userId="2bb9b31b-5f3c-4f72-8e1f-41eb276ee9c6" providerId="ADAL" clId="{3577E0D1-C8D9-4BD7-9D32-9A47FC52A520}" dt="2023-04-11T01:24:31.869" v="2983" actId="20577"/>
          <ac:spMkLst>
            <pc:docMk/>
            <pc:sldMk cId="460016686" sldId="334"/>
            <ac:spMk id="2" creationId="{9E13BD58-2E1D-87D5-E24E-DEC1017B618E}"/>
          </ac:spMkLst>
        </pc:spChg>
      </pc:sldChg>
      <pc:sldChg chg="modSp modAnim">
        <pc:chgData name="Marion Sudvarg" userId="2bb9b31b-5f3c-4f72-8e1f-41eb276ee9c6" providerId="ADAL" clId="{3577E0D1-C8D9-4BD7-9D32-9A47FC52A520}" dt="2023-04-11T21:28:32.757" v="4590"/>
        <pc:sldMkLst>
          <pc:docMk/>
          <pc:sldMk cId="821737905" sldId="335"/>
        </pc:sldMkLst>
        <pc:spChg chg="mod">
          <ac:chgData name="Marion Sudvarg" userId="2bb9b31b-5f3c-4f72-8e1f-41eb276ee9c6" providerId="ADAL" clId="{3577E0D1-C8D9-4BD7-9D32-9A47FC52A520}" dt="2023-04-11T19:33:12.678" v="4107" actId="20577"/>
          <ac:spMkLst>
            <pc:docMk/>
            <pc:sldMk cId="821737905" sldId="335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21737905" sldId="335"/>
            <ac:spMk id="4" creationId="{7F47353E-0FB2-3CD9-3E79-0E65F5D3B57D}"/>
          </ac:spMkLst>
        </pc:spChg>
      </pc:sldChg>
      <pc:sldChg chg="modSp mod">
        <pc:chgData name="Marion Sudvarg" userId="2bb9b31b-5f3c-4f72-8e1f-41eb276ee9c6" providerId="ADAL" clId="{3577E0D1-C8D9-4BD7-9D32-9A47FC52A520}" dt="2023-04-11T21:28:32.757" v="4590"/>
        <pc:sldMkLst>
          <pc:docMk/>
          <pc:sldMk cId="1608682036" sldId="33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608682036" sldId="337"/>
            <ac:spMk id="4" creationId="{6E34404A-2019-DC8E-EB66-977A7A6A1DEA}"/>
          </ac:spMkLst>
        </pc:spChg>
        <pc:spChg chg="mod">
          <ac:chgData name="Marion Sudvarg" userId="2bb9b31b-5f3c-4f72-8e1f-41eb276ee9c6" providerId="ADAL" clId="{3577E0D1-C8D9-4BD7-9D32-9A47FC52A520}" dt="2023-04-11T19:35:28.234" v="4159" actId="14100"/>
          <ac:spMkLst>
            <pc:docMk/>
            <pc:sldMk cId="1608682036" sldId="337"/>
            <ac:spMk id="41" creationId="{5F3DC870-2DBA-7F10-B0FD-9C5D2AA30E3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459348708" sldId="33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59348708" sldId="338"/>
            <ac:spMk id="4" creationId="{E518F8EA-E6C5-82D7-4C60-E7471DE8118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578521197" sldId="34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578521197" sldId="340"/>
            <ac:spMk id="4" creationId="{E518F8EA-E6C5-82D7-4C60-E7471DE81189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577913106" sldId="34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577913106" sldId="345"/>
            <ac:spMk id="5" creationId="{1482A25B-5AA5-06FE-FB70-133886528BE4}"/>
          </ac:spMkLst>
        </pc:spChg>
      </pc:sldChg>
      <pc:sldChg chg="modSp modAnim">
        <pc:chgData name="Marion Sudvarg" userId="2bb9b31b-5f3c-4f72-8e1f-41eb276ee9c6" providerId="ADAL" clId="{3577E0D1-C8D9-4BD7-9D32-9A47FC52A520}" dt="2023-04-11T21:28:32.757" v="4590"/>
        <pc:sldMkLst>
          <pc:docMk/>
          <pc:sldMk cId="618633499" sldId="346"/>
        </pc:sldMkLst>
        <pc:spChg chg="mod">
          <ac:chgData name="Marion Sudvarg" userId="2bb9b31b-5f3c-4f72-8e1f-41eb276ee9c6" providerId="ADAL" clId="{3577E0D1-C8D9-4BD7-9D32-9A47FC52A520}" dt="2023-04-11T19:33:23.262" v="4108" actId="313"/>
          <ac:spMkLst>
            <pc:docMk/>
            <pc:sldMk cId="618633499" sldId="346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18633499" sldId="346"/>
            <ac:spMk id="4" creationId="{7F47353E-0FB2-3CD9-3E79-0E65F5D3B57D}"/>
          </ac:spMkLst>
        </pc:spChg>
      </pc:sldChg>
      <pc:sldChg chg="addSp delSp modSp mod addAnim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2799870228" sldId="347"/>
        </pc:sldMkLst>
        <pc:spChg chg="add del mod">
          <ac:chgData name="Marion Sudvarg" userId="2bb9b31b-5f3c-4f72-8e1f-41eb276ee9c6" providerId="ADAL" clId="{3577E0D1-C8D9-4BD7-9D32-9A47FC52A520}" dt="2023-04-10T22:35:00.839" v="947" actId="478"/>
          <ac:spMkLst>
            <pc:docMk/>
            <pc:sldMk cId="2799870228" sldId="347"/>
            <ac:spMk id="2" creationId="{5C0A9391-7219-FF17-F3CD-85FA86AB34F5}"/>
          </ac:spMkLst>
        </pc:spChg>
        <pc:spChg chg="add del mod">
          <ac:chgData name="Marion Sudvarg" userId="2bb9b31b-5f3c-4f72-8e1f-41eb276ee9c6" providerId="ADAL" clId="{3577E0D1-C8D9-4BD7-9D32-9A47FC52A520}" dt="2023-04-10T22:35:01.394" v="948" actId="478"/>
          <ac:spMkLst>
            <pc:docMk/>
            <pc:sldMk cId="2799870228" sldId="347"/>
            <ac:spMk id="3" creationId="{38B1792A-5EDA-B9B1-5CB7-C2136B20DB8A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799870228" sldId="347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0T23:56:22.075" v="1976" actId="20577"/>
          <ac:spMkLst>
            <pc:docMk/>
            <pc:sldMk cId="2799870228" sldId="347"/>
            <ac:spMk id="6" creationId="{8EEE961D-934C-40A5-258D-8EE04BE1ABAD}"/>
          </ac:spMkLst>
        </pc:spChg>
        <pc:spChg chg="add del mod">
          <ac:chgData name="Marion Sudvarg" userId="2bb9b31b-5f3c-4f72-8e1f-41eb276ee9c6" providerId="ADAL" clId="{3577E0D1-C8D9-4BD7-9D32-9A47FC52A520}" dt="2023-04-10T22:35:01.975" v="949" actId="478"/>
          <ac:spMkLst>
            <pc:docMk/>
            <pc:sldMk cId="2799870228" sldId="347"/>
            <ac:spMk id="7" creationId="{0892B129-482C-C6AE-2174-C33C370A3393}"/>
          </ac:spMkLst>
        </pc:spChg>
        <pc:spChg chg="add del mod">
          <ac:chgData name="Marion Sudvarg" userId="2bb9b31b-5f3c-4f72-8e1f-41eb276ee9c6" providerId="ADAL" clId="{3577E0D1-C8D9-4BD7-9D32-9A47FC52A520}" dt="2023-04-10T22:35:02.522" v="950" actId="478"/>
          <ac:spMkLst>
            <pc:docMk/>
            <pc:sldMk cId="2799870228" sldId="347"/>
            <ac:spMk id="8" creationId="{8C62433D-78CD-3038-573D-8F6374D496C7}"/>
          </ac:spMkLst>
        </pc:spChg>
        <pc:spChg chg="add del mod">
          <ac:chgData name="Marion Sudvarg" userId="2bb9b31b-5f3c-4f72-8e1f-41eb276ee9c6" providerId="ADAL" clId="{3577E0D1-C8D9-4BD7-9D32-9A47FC52A520}" dt="2023-04-10T22:35:02.935" v="951" actId="478"/>
          <ac:spMkLst>
            <pc:docMk/>
            <pc:sldMk cId="2799870228" sldId="347"/>
            <ac:spMk id="10" creationId="{46E68E6E-C279-4677-2DA3-8D9EA9139A5B}"/>
          </ac:spMkLst>
        </pc:spChg>
        <pc:spChg chg="mod">
          <ac:chgData name="Marion Sudvarg" userId="2bb9b31b-5f3c-4f72-8e1f-41eb276ee9c6" providerId="ADAL" clId="{3577E0D1-C8D9-4BD7-9D32-9A47FC52A520}" dt="2023-04-11T00:23:19.846" v="2793" actId="6549"/>
          <ac:spMkLst>
            <pc:docMk/>
            <pc:sldMk cId="2799870228" sldId="347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2:35:03.368" v="952" actId="478"/>
          <ac:spMkLst>
            <pc:docMk/>
            <pc:sldMk cId="2799870228" sldId="347"/>
            <ac:spMk id="12" creationId="{1A3AA61E-321C-67C4-8A6E-BB8AB94CFDCD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4" creationId="{B774C259-1FBA-88DF-5BEB-465DA3C1B8BD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5" creationId="{23D8A1EC-9263-1597-1BED-960D8AB4E815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6" creationId="{1AD530BA-EC4E-0467-32AE-269FAD85FA54}"/>
          </ac:spMkLst>
        </pc:spChg>
        <pc:spChg chg="add mod">
          <ac:chgData name="Marion Sudvarg" userId="2bb9b31b-5f3c-4f72-8e1f-41eb276ee9c6" providerId="ADAL" clId="{3577E0D1-C8D9-4BD7-9D32-9A47FC52A520}" dt="2023-04-10T22:44:19.211" v="1114" actId="3064"/>
          <ac:spMkLst>
            <pc:docMk/>
            <pc:sldMk cId="2799870228" sldId="347"/>
            <ac:spMk id="17" creationId="{E15F7679-90D9-C2CD-6668-E3BEFFE7142F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18" creationId="{B86EABC1-8F50-E7F3-ED07-A223FAB78D89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20" creationId="{D6F3A312-BC3F-9B0A-8E3D-3C7C4E7CE812}"/>
          </ac:spMkLst>
        </pc:spChg>
        <pc:spChg chg="add mod">
          <ac:chgData name="Marion Sudvarg" userId="2bb9b31b-5f3c-4f72-8e1f-41eb276ee9c6" providerId="ADAL" clId="{3577E0D1-C8D9-4BD7-9D32-9A47FC52A520}" dt="2023-04-10T22:44:01.886" v="1112" actId="403"/>
          <ac:spMkLst>
            <pc:docMk/>
            <pc:sldMk cId="2799870228" sldId="347"/>
            <ac:spMk id="21" creationId="{913F6FA1-4C15-2D06-1B02-71104713D11B}"/>
          </ac:spMkLst>
        </pc:spChg>
        <pc:spChg chg="add del mod">
          <ac:chgData name="Marion Sudvarg" userId="2bb9b31b-5f3c-4f72-8e1f-41eb276ee9c6" providerId="ADAL" clId="{3577E0D1-C8D9-4BD7-9D32-9A47FC52A520}" dt="2023-04-10T23:15:06.077" v="1566" actId="478"/>
          <ac:spMkLst>
            <pc:docMk/>
            <pc:sldMk cId="2799870228" sldId="347"/>
            <ac:spMk id="50" creationId="{816010CB-0B7E-3652-FAEF-F83B826BE1DE}"/>
          </ac:spMkLst>
        </pc:spChg>
        <pc:spChg chg="add del mod">
          <ac:chgData name="Marion Sudvarg" userId="2bb9b31b-5f3c-4f72-8e1f-41eb276ee9c6" providerId="ADAL" clId="{3577E0D1-C8D9-4BD7-9D32-9A47FC52A520}" dt="2023-04-10T23:15:04.951" v="1565" actId="478"/>
          <ac:spMkLst>
            <pc:docMk/>
            <pc:sldMk cId="2799870228" sldId="347"/>
            <ac:spMk id="51" creationId="{B665B3C3-E4C6-05D3-E741-5E0E9ED58583}"/>
          </ac:spMkLst>
        </pc:spChg>
        <pc:spChg chg="add del mod">
          <ac:chgData name="Marion Sudvarg" userId="2bb9b31b-5f3c-4f72-8e1f-41eb276ee9c6" providerId="ADAL" clId="{3577E0D1-C8D9-4BD7-9D32-9A47FC52A520}" dt="2023-04-10T22:59:39.654" v="1238" actId="478"/>
          <ac:spMkLst>
            <pc:docMk/>
            <pc:sldMk cId="2799870228" sldId="347"/>
            <ac:spMk id="52" creationId="{D4D49370-688C-3509-B80A-14E32A3DA72D}"/>
          </ac:spMkLst>
        </pc:spChg>
        <pc:spChg chg="add del mod">
          <ac:chgData name="Marion Sudvarg" userId="2bb9b31b-5f3c-4f72-8e1f-41eb276ee9c6" providerId="ADAL" clId="{3577E0D1-C8D9-4BD7-9D32-9A47FC52A520}" dt="2023-04-10T22:47:59.929" v="1219" actId="767"/>
          <ac:spMkLst>
            <pc:docMk/>
            <pc:sldMk cId="2799870228" sldId="347"/>
            <ac:spMk id="53" creationId="{20BA4DB7-9186-5B44-3730-22D363AA21B9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55" creationId="{0243F9AE-B2B4-6278-0B3C-E7D8A9801CD7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56" creationId="{CF45453B-C74A-A3F0-71B0-AC0371A2BEAF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1" creationId="{A6C23FDB-7B42-3CD5-4F5B-3F9E4669F1BC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2" creationId="{1D40AA29-C7E2-309D-233B-C3DBBAC92A44}"/>
          </ac:spMkLst>
        </pc:spChg>
        <pc:spChg chg="add del mod">
          <ac:chgData name="Marion Sudvarg" userId="2bb9b31b-5f3c-4f72-8e1f-41eb276ee9c6" providerId="ADAL" clId="{3577E0D1-C8D9-4BD7-9D32-9A47FC52A520}" dt="2023-04-10T23:07:55.660" v="1366"/>
          <ac:spMkLst>
            <pc:docMk/>
            <pc:sldMk cId="2799870228" sldId="347"/>
            <ac:spMk id="63" creationId="{49D6C2A5-B2C4-D24A-4ACE-8BDA41B0F205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4" creationId="{D80C0348-FA08-30E0-F8E4-50D7A436CB79}"/>
          </ac:spMkLst>
        </pc:spChg>
        <pc:spChg chg="add del mod">
          <ac:chgData name="Marion Sudvarg" userId="2bb9b31b-5f3c-4f72-8e1f-41eb276ee9c6" providerId="ADAL" clId="{3577E0D1-C8D9-4BD7-9D32-9A47FC52A520}" dt="2023-04-10T23:54:29.284" v="1857" actId="478"/>
          <ac:spMkLst>
            <pc:docMk/>
            <pc:sldMk cId="2799870228" sldId="347"/>
            <ac:spMk id="67" creationId="{C707A763-86BF-AD09-489E-6C19FFE7178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69" creationId="{CC799426-FCB9-FA71-EA98-BE34E243C11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0" creationId="{3D7C491E-11C9-4EA5-E357-0B6B8BB038B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1" creationId="{87BECDCE-A1E2-EE45-6149-BE1896E8A23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2" creationId="{7475DEAA-E489-2111-128F-9C2A8247083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3" creationId="{1396DC39-8233-7699-9199-B516B4A9E56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4" creationId="{BB1FDA78-FD31-F1CE-4B2D-6AD2E5BA535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5" creationId="{6D9CAEF5-C6FC-3535-1B53-157DEC0732C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6" creationId="{2B1865B6-F25B-6F92-78D2-C1CB2182F45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7" creationId="{D41BA1E8-8E2F-AD79-5F02-30653791BAE5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8" creationId="{7F38A7F3-D678-160C-FEFB-D40BF2B5E69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79" creationId="{4D617AF5-A90C-0523-84B6-80389840996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0" creationId="{E8DC8CA7-4A32-BC9C-41DA-D525C4A95D5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1" creationId="{A94F6452-A4CD-8621-C4DD-0A12095F9C1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2" creationId="{2F79B970-8F59-5837-7BE6-9CB1EB9C6396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3" creationId="{F95FEFA2-AE2F-C6F8-755E-A5737FC16DD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4" creationId="{AF54C1F6-B73F-C20C-4EBC-C9E91B9925E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5" creationId="{1385DF8F-F5AC-201A-7925-A14AF45E907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6" creationId="{5686C97D-BE7D-7756-B800-6923A02939C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7" creationId="{21F619C8-CFB8-553E-D212-F203B63D279A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8" creationId="{375FC0A2-EDF6-E6CE-81F5-F784E2018B1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89" creationId="{2F2199EA-8CAF-7D92-2589-E55AD10ED02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0" creationId="{F2425D4A-308B-6D86-00E5-707AE55DDE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1" creationId="{AD2CB114-F706-31CD-F786-94A8836D8C8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2" creationId="{A8A36338-37D6-E5B7-16A7-51E039E118F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3" creationId="{F78A1FA7-7864-585A-1373-DF050B300F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4" creationId="{B19DE690-E79B-036A-40A1-1D4B8C68DCA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5" creationId="{FE7F2500-5B56-F7D0-AB15-1F58837511B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6" creationId="{A2F433DE-0142-A798-B980-9669627D227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7" creationId="{0C9B5207-072A-B645-63DF-893C6B5CF49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8" creationId="{4FFD54D0-AC99-0AC2-938D-A25DBEFEB19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99" creationId="{B73736CD-3E6D-3662-8601-E4003F49A96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0" creationId="{BB5E556B-6730-EC73-644C-2D1B566D1D1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1" creationId="{4C06F755-05A0-AFDC-C43A-5998F4C9FF1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2" creationId="{D35AA752-F75A-DA3F-8C37-48DA3926132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3" creationId="{35107033-06D9-EE53-E22D-6A9F8477DE69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5" creationId="{C5698095-4177-0A48-4FEC-140B47F07CA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6" creationId="{224B1BF6-0D16-604D-6195-E69B40508E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7" creationId="{1C8839F6-28BC-C1B8-931C-F79021C4F2A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8" creationId="{9A858EB2-8615-F5EC-C8F3-0427729966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09" creationId="{2F686B9B-A561-0824-9E8E-8C21BD3133E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0" creationId="{0CE62311-BA5C-48BE-0AA7-66CD19B68076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1" creationId="{29B34193-F879-AE51-FF23-ACDD47F6618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2" creationId="{6B5F1A27-D7D2-E114-7A86-BA06389355C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3" creationId="{48EFD80B-AE81-A8C9-C710-8569CC3FE48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4" creationId="{DD48B5C3-C37B-0AD0-E225-E8874F55A06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5" creationId="{76FE521A-F138-1AF9-FEAC-27DAACA349A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6" creationId="{C47D54C2-3561-0A14-6744-367A0C602D7B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7" creationId="{40210B90-8DE5-FC35-0A51-BE9D901FE58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8" creationId="{565AE91D-70DA-CBD2-5AF3-130DA50E385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19" creationId="{BA324C8B-471F-5454-2C20-A72ACA91F8E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0" creationId="{2B4C1F3D-5C5C-D2E2-6BA4-CFC4C05F0AC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1" creationId="{2CD16454-57A1-EADF-635D-2770A5E69E3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2" creationId="{AE8B2014-EE2A-8B97-349B-59CE69189B22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3" creationId="{975C396B-5E8C-5143-E958-387DCB940E3E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4" creationId="{1E5E7BF3-12A9-8067-628E-63A4F33A798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5" creationId="{1B78EC63-A19A-0CE2-8B7C-9FA7DC789D91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6" creationId="{9E93B955-7AB7-6A4E-F9A5-C149FE5B28A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7" creationId="{68FCF6B1-57DE-C301-AD2E-AEA249B8BF58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8" creationId="{3EA441E1-C44C-74D4-B700-2D7CFF9290C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29" creationId="{E52112E9-E3FF-B543-BD52-12350A51CA27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0" creationId="{1265B8FC-6245-FE78-DDEA-03E77BC3207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1" creationId="{DE9D9454-951F-71DB-A00A-022168C69AB0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2" creationId="{C0BC2CF8-424D-E6EB-4F0D-9103C5DB2D2C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3" creationId="{9D6F7734-B40E-9F53-A5BD-23FC35594A64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4" creationId="{596A8740-81B8-5963-6577-F4A60E549E3D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5" creationId="{D7B1F2D8-D1D3-8D20-EF85-7C02659D4B7F}"/>
          </ac:spMkLst>
        </pc:spChg>
        <pc:spChg chg="mod">
          <ac:chgData name="Marion Sudvarg" userId="2bb9b31b-5f3c-4f72-8e1f-41eb276ee9c6" providerId="ADAL" clId="{3577E0D1-C8D9-4BD7-9D32-9A47FC52A520}" dt="2023-04-11T00:00:06.598" v="1984"/>
          <ac:spMkLst>
            <pc:docMk/>
            <pc:sldMk cId="2799870228" sldId="347"/>
            <ac:spMk id="136" creationId="{95BF49DD-3FF4-5BE6-F4D9-A03856C2F750}"/>
          </ac:spMkLst>
        </pc:spChg>
        <pc:spChg chg="add mod">
          <ac:chgData name="Marion Sudvarg" userId="2bb9b31b-5f3c-4f72-8e1f-41eb276ee9c6" providerId="ADAL" clId="{3577E0D1-C8D9-4BD7-9D32-9A47FC52A520}" dt="2023-04-11T00:43:42.535" v="2799" actId="6549"/>
          <ac:spMkLst>
            <pc:docMk/>
            <pc:sldMk cId="2799870228" sldId="347"/>
            <ac:spMk id="138" creationId="{E1AE0B8A-A3EE-0BA7-5EB9-A6182180C079}"/>
          </ac:spMkLst>
        </pc:spChg>
        <pc:spChg chg="add mod">
          <ac:chgData name="Marion Sudvarg" userId="2bb9b31b-5f3c-4f72-8e1f-41eb276ee9c6" providerId="ADAL" clId="{3577E0D1-C8D9-4BD7-9D32-9A47FC52A520}" dt="2023-04-11T00:06:48.954" v="2395" actId="1036"/>
          <ac:spMkLst>
            <pc:docMk/>
            <pc:sldMk cId="2799870228" sldId="347"/>
            <ac:spMk id="140" creationId="{201E6E38-D0DF-BD94-0FE5-A7F72B172736}"/>
          </ac:spMkLst>
        </pc:spChg>
        <pc:grpChg chg="add del mod">
          <ac:chgData name="Marion Sudvarg" userId="2bb9b31b-5f3c-4f72-8e1f-41eb276ee9c6" providerId="ADAL" clId="{3577E0D1-C8D9-4BD7-9D32-9A47FC52A520}" dt="2023-04-10T23:55:16.878" v="1875" actId="478"/>
          <ac:grpSpMkLst>
            <pc:docMk/>
            <pc:sldMk cId="2799870228" sldId="347"/>
            <ac:grpSpMk id="49" creationId="{297B7F99-608D-3506-3748-3FC629848AE6}"/>
          </ac:grpSpMkLst>
        </pc:grpChg>
        <pc:grpChg chg="add mod">
          <ac:chgData name="Marion Sudvarg" userId="2bb9b31b-5f3c-4f72-8e1f-41eb276ee9c6" providerId="ADAL" clId="{3577E0D1-C8D9-4BD7-9D32-9A47FC52A520}" dt="2023-04-11T00:06:48.954" v="2395" actId="1036"/>
          <ac:grpSpMkLst>
            <pc:docMk/>
            <pc:sldMk cId="2799870228" sldId="347"/>
            <ac:grpSpMk id="68" creationId="{488C9BFE-1305-6184-4350-5985B2EBEBC7}"/>
          </ac:grpSpMkLst>
        </pc:grpChg>
        <pc:grpChg chg="add mod">
          <ac:chgData name="Marion Sudvarg" userId="2bb9b31b-5f3c-4f72-8e1f-41eb276ee9c6" providerId="ADAL" clId="{3577E0D1-C8D9-4BD7-9D32-9A47FC52A520}" dt="2023-04-11T00:06:48.954" v="2395" actId="1036"/>
          <ac:grpSpMkLst>
            <pc:docMk/>
            <pc:sldMk cId="2799870228" sldId="347"/>
            <ac:grpSpMk id="104" creationId="{5A54F755-6FEF-7670-35B3-5FE55087A992}"/>
          </ac:grpSpMkLst>
        </pc:grpChg>
        <pc:picChg chg="add del mod">
          <ac:chgData name="Marion Sudvarg" userId="2bb9b31b-5f3c-4f72-8e1f-41eb276ee9c6" providerId="ADAL" clId="{3577E0D1-C8D9-4BD7-9D32-9A47FC52A520}" dt="2023-04-10T23:54:29.284" v="1857" actId="478"/>
          <ac:picMkLst>
            <pc:docMk/>
            <pc:sldMk cId="2799870228" sldId="347"/>
            <ac:picMk id="66" creationId="{70D87CEA-4587-0396-39C6-06EE410D791E}"/>
          </ac:picMkLst>
        </pc:pic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3" creationId="{5BFACFB5-F954-D0BD-D9CE-36FDD4BAEE77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5" creationId="{43458D1B-D5C9-C6CE-3CBE-89BEDCC0AE02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7" creationId="{FFCC324D-52DB-BB1B-ACB3-A7DC7EC2F471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29" creationId="{937B2BEB-CEFE-DAE2-688E-62D0157F31AC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1" creationId="{EA5236B5-0BB5-01AD-85D1-36B3E31CA8CB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3" creationId="{CF354583-9EBF-4555-4808-B71ED469460F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4" creationId="{D69CD95B-BB5C-118A-6D9F-9F9E6A2F4F62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37" creationId="{61817E8E-7EB5-32E9-8698-14139C1F8463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43" creationId="{14A3D09F-2461-5055-A92C-9CBA8ED3D297}"/>
          </ac:cxnSpMkLst>
        </pc:cxnChg>
        <pc:cxnChg chg="add mod">
          <ac:chgData name="Marion Sudvarg" userId="2bb9b31b-5f3c-4f72-8e1f-41eb276ee9c6" providerId="ADAL" clId="{3577E0D1-C8D9-4BD7-9D32-9A47FC52A520}" dt="2023-04-10T23:55:16.878" v="1875" actId="478"/>
          <ac:cxnSpMkLst>
            <pc:docMk/>
            <pc:sldMk cId="2799870228" sldId="347"/>
            <ac:cxnSpMk id="46" creationId="{8E609472-C0A1-4C2C-CF40-8996D9343EA3}"/>
          </ac:cxnSpMkLst>
        </pc:cxnChg>
        <pc:cxnChg chg="add del mod">
          <ac:chgData name="Marion Sudvarg" userId="2bb9b31b-5f3c-4f72-8e1f-41eb276ee9c6" providerId="ADAL" clId="{3577E0D1-C8D9-4BD7-9D32-9A47FC52A520}" dt="2023-04-10T23:54:29.284" v="1857" actId="478"/>
          <ac:cxnSpMkLst>
            <pc:docMk/>
            <pc:sldMk cId="2799870228" sldId="347"/>
            <ac:cxnSpMk id="58" creationId="{CA6585CF-1C34-6F19-F496-441F645DAF73}"/>
          </ac:cxnSpMkLst>
        </pc:cxnChg>
      </pc:sldChg>
      <pc:sldChg chg="addSp delSp modSp add mod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837194404" sldId="34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37194404" sldId="34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0.388" v="2971" actId="20577"/>
          <ac:spMkLst>
            <pc:docMk/>
            <pc:sldMk cId="837194404" sldId="348"/>
            <ac:spMk id="6" creationId="{8EEE961D-934C-40A5-258D-8EE04BE1ABAD}"/>
          </ac:spMkLst>
        </pc:spChg>
        <pc:spChg chg="add del mod">
          <ac:chgData name="Marion Sudvarg" userId="2bb9b31b-5f3c-4f72-8e1f-41eb276ee9c6" providerId="ADAL" clId="{3577E0D1-C8D9-4BD7-9D32-9A47FC52A520}" dt="2023-04-10T23:22:25.963" v="1638" actId="478"/>
          <ac:spMkLst>
            <pc:docMk/>
            <pc:sldMk cId="837194404" sldId="348"/>
            <ac:spMk id="7" creationId="{C345BDCC-59A6-2858-6597-5AFB44B76678}"/>
          </ac:spMkLst>
        </pc:spChg>
        <pc:spChg chg="add del mod">
          <ac:chgData name="Marion Sudvarg" userId="2bb9b31b-5f3c-4f72-8e1f-41eb276ee9c6" providerId="ADAL" clId="{3577E0D1-C8D9-4BD7-9D32-9A47FC52A520}" dt="2023-04-10T23:20:17.500" v="1620"/>
          <ac:spMkLst>
            <pc:docMk/>
            <pc:sldMk cId="837194404" sldId="348"/>
            <ac:spMk id="8" creationId="{B8A1BFCF-E66A-D8D4-241C-E016E9FC6BA4}"/>
          </ac:spMkLst>
        </pc:spChg>
        <pc:spChg chg="add del mod">
          <ac:chgData name="Marion Sudvarg" userId="2bb9b31b-5f3c-4f72-8e1f-41eb276ee9c6" providerId="ADAL" clId="{3577E0D1-C8D9-4BD7-9D32-9A47FC52A520}" dt="2023-04-10T23:20:52.856" v="1628" actId="478"/>
          <ac:spMkLst>
            <pc:docMk/>
            <pc:sldMk cId="837194404" sldId="348"/>
            <ac:spMk id="10" creationId="{EE4E6833-9DE7-E23D-27EF-878AF5EF7AB0}"/>
          </ac:spMkLst>
        </pc:spChg>
        <pc:spChg chg="mod">
          <ac:chgData name="Marion Sudvarg" userId="2bb9b31b-5f3c-4f72-8e1f-41eb276ee9c6" providerId="ADAL" clId="{3577E0D1-C8D9-4BD7-9D32-9A47FC52A520}" dt="2023-04-10T23:27:13.099" v="1716" actId="21"/>
          <ac:spMkLst>
            <pc:docMk/>
            <pc:sldMk cId="837194404" sldId="348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3:28:26.135" v="1732" actId="478"/>
          <ac:spMkLst>
            <pc:docMk/>
            <pc:sldMk cId="837194404" sldId="348"/>
            <ac:spMk id="22" creationId="{72E83C05-7810-B8F9-4F47-26BB7105AD8B}"/>
          </ac:spMkLst>
        </pc:spChg>
        <pc:spChg chg="mod">
          <ac:chgData name="Marion Sudvarg" userId="2bb9b31b-5f3c-4f72-8e1f-41eb276ee9c6" providerId="ADAL" clId="{3577E0D1-C8D9-4BD7-9D32-9A47FC52A520}" dt="2023-04-10T23:23:28.206" v="1643"/>
          <ac:spMkLst>
            <pc:docMk/>
            <pc:sldMk cId="837194404" sldId="348"/>
            <ac:spMk id="26" creationId="{10DEEC00-EA21-C5B1-700C-DF514E94ADEB}"/>
          </ac:spMkLst>
        </pc:spChg>
        <pc:spChg chg="add del mod">
          <ac:chgData name="Marion Sudvarg" userId="2bb9b31b-5f3c-4f72-8e1f-41eb276ee9c6" providerId="ADAL" clId="{3577E0D1-C8D9-4BD7-9D32-9A47FC52A520}" dt="2023-04-10T23:28:28.204" v="1733" actId="21"/>
          <ac:spMkLst>
            <pc:docMk/>
            <pc:sldMk cId="837194404" sldId="348"/>
            <ac:spMk id="30" creationId="{234257DE-948C-8231-279E-88F879341BBE}"/>
          </ac:spMkLst>
        </pc:spChg>
        <pc:spChg chg="add del mod">
          <ac:chgData name="Marion Sudvarg" userId="2bb9b31b-5f3c-4f72-8e1f-41eb276ee9c6" providerId="ADAL" clId="{3577E0D1-C8D9-4BD7-9D32-9A47FC52A520}" dt="2023-04-10T23:28:28.204" v="1733" actId="21"/>
          <ac:spMkLst>
            <pc:docMk/>
            <pc:sldMk cId="837194404" sldId="348"/>
            <ac:spMk id="35" creationId="{DC560F64-C8BA-6BC2-7355-D0C0796E5B14}"/>
          </ac:spMkLst>
        </pc:spChg>
        <pc:spChg chg="mod">
          <ac:chgData name="Marion Sudvarg" userId="2bb9b31b-5f3c-4f72-8e1f-41eb276ee9c6" providerId="ADAL" clId="{3577E0D1-C8D9-4BD7-9D32-9A47FC52A520}" dt="2023-04-10T23:22:18.391" v="1636" actId="20577"/>
          <ac:spMkLst>
            <pc:docMk/>
            <pc:sldMk cId="837194404" sldId="348"/>
            <ac:spMk id="50" creationId="{816010CB-0B7E-3652-FAEF-F83B826BE1DE}"/>
          </ac:spMkLst>
        </pc:spChg>
        <pc:spChg chg="mod">
          <ac:chgData name="Marion Sudvarg" userId="2bb9b31b-5f3c-4f72-8e1f-41eb276ee9c6" providerId="ADAL" clId="{3577E0D1-C8D9-4BD7-9D32-9A47FC52A520}" dt="2023-04-10T23:22:23.497" v="1637" actId="1076"/>
          <ac:spMkLst>
            <pc:docMk/>
            <pc:sldMk cId="837194404" sldId="348"/>
            <ac:spMk id="51" creationId="{B665B3C3-E4C6-05D3-E741-5E0E9ED58583}"/>
          </ac:spMkLst>
        </pc:spChg>
        <pc:spChg chg="del">
          <ac:chgData name="Marion Sudvarg" userId="2bb9b31b-5f3c-4f72-8e1f-41eb276ee9c6" providerId="ADAL" clId="{3577E0D1-C8D9-4BD7-9D32-9A47FC52A520}" dt="2023-04-10T23:25:56.664" v="1670" actId="478"/>
          <ac:spMkLst>
            <pc:docMk/>
            <pc:sldMk cId="837194404" sldId="348"/>
            <ac:spMk id="55" creationId="{0243F9AE-B2B4-6278-0B3C-E7D8A9801CD7}"/>
          </ac:spMkLst>
        </pc:spChg>
        <pc:spChg chg="del">
          <ac:chgData name="Marion Sudvarg" userId="2bb9b31b-5f3c-4f72-8e1f-41eb276ee9c6" providerId="ADAL" clId="{3577E0D1-C8D9-4BD7-9D32-9A47FC52A520}" dt="2023-04-10T23:25:58.183" v="1671" actId="478"/>
          <ac:spMkLst>
            <pc:docMk/>
            <pc:sldMk cId="837194404" sldId="348"/>
            <ac:spMk id="56" creationId="{CF45453B-C74A-A3F0-71B0-AC0371A2BEAF}"/>
          </ac:spMkLst>
        </pc:spChg>
        <pc:spChg chg="del">
          <ac:chgData name="Marion Sudvarg" userId="2bb9b31b-5f3c-4f72-8e1f-41eb276ee9c6" providerId="ADAL" clId="{3577E0D1-C8D9-4BD7-9D32-9A47FC52A520}" dt="2023-04-10T23:16:20.247" v="1574" actId="478"/>
          <ac:spMkLst>
            <pc:docMk/>
            <pc:sldMk cId="837194404" sldId="348"/>
            <ac:spMk id="61" creationId="{A6C23FDB-7B42-3CD5-4F5B-3F9E4669F1BC}"/>
          </ac:spMkLst>
        </pc:spChg>
        <pc:spChg chg="del">
          <ac:chgData name="Marion Sudvarg" userId="2bb9b31b-5f3c-4f72-8e1f-41eb276ee9c6" providerId="ADAL" clId="{3577E0D1-C8D9-4BD7-9D32-9A47FC52A520}" dt="2023-04-10T23:16:18.920" v="1573" actId="478"/>
          <ac:spMkLst>
            <pc:docMk/>
            <pc:sldMk cId="837194404" sldId="348"/>
            <ac:spMk id="62" creationId="{1D40AA29-C7E2-309D-233B-C3DBBAC92A44}"/>
          </ac:spMkLst>
        </pc:spChg>
        <pc:spChg chg="mod">
          <ac:chgData name="Marion Sudvarg" userId="2bb9b31b-5f3c-4f72-8e1f-41eb276ee9c6" providerId="ADAL" clId="{3577E0D1-C8D9-4BD7-9D32-9A47FC52A520}" dt="2023-04-10T23:16:05.984" v="1570" actId="164"/>
          <ac:spMkLst>
            <pc:docMk/>
            <pc:sldMk cId="837194404" sldId="348"/>
            <ac:spMk id="64" creationId="{D80C0348-FA08-30E0-F8E4-50D7A436CB79}"/>
          </ac:spMkLst>
        </pc:spChg>
        <pc:spChg chg="del">
          <ac:chgData name="Marion Sudvarg" userId="2bb9b31b-5f3c-4f72-8e1f-41eb276ee9c6" providerId="ADAL" clId="{3577E0D1-C8D9-4BD7-9D32-9A47FC52A520}" dt="2023-04-10T23:16:24.951" v="1577" actId="478"/>
          <ac:spMkLst>
            <pc:docMk/>
            <pc:sldMk cId="837194404" sldId="348"/>
            <ac:spMk id="67" creationId="{C707A763-86BF-AD09-489E-6C19FFE71784}"/>
          </ac:spMkLst>
        </pc:spChg>
        <pc:grpChg chg="add mod">
          <ac:chgData name="Marion Sudvarg" userId="2bb9b31b-5f3c-4f72-8e1f-41eb276ee9c6" providerId="ADAL" clId="{3577E0D1-C8D9-4BD7-9D32-9A47FC52A520}" dt="2023-04-10T23:16:05.984" v="1570" actId="164"/>
          <ac:grpSpMkLst>
            <pc:docMk/>
            <pc:sldMk cId="837194404" sldId="348"/>
            <ac:grpSpMk id="2" creationId="{FADA2922-2887-1E97-9F81-D9DE92EE6C83}"/>
          </ac:grpSpMkLst>
        </pc:grpChg>
        <pc:grpChg chg="add mod">
          <ac:chgData name="Marion Sudvarg" userId="2bb9b31b-5f3c-4f72-8e1f-41eb276ee9c6" providerId="ADAL" clId="{3577E0D1-C8D9-4BD7-9D32-9A47FC52A520}" dt="2023-04-10T23:22:18.391" v="1636" actId="20577"/>
          <ac:grpSpMkLst>
            <pc:docMk/>
            <pc:sldMk cId="837194404" sldId="348"/>
            <ac:grpSpMk id="3" creationId="{4E7A4578-E340-00DD-7D01-30709DEC4C66}"/>
          </ac:grpSpMkLst>
        </pc:grpChg>
        <pc:grpChg chg="add del mod">
          <ac:chgData name="Marion Sudvarg" userId="2bb9b31b-5f3c-4f72-8e1f-41eb276ee9c6" providerId="ADAL" clId="{3577E0D1-C8D9-4BD7-9D32-9A47FC52A520}" dt="2023-04-10T23:25:12.073" v="1669" actId="478"/>
          <ac:grpSpMkLst>
            <pc:docMk/>
            <pc:sldMk cId="837194404" sldId="348"/>
            <ac:grpSpMk id="24" creationId="{78FED596-1DE8-621E-43C0-EEA1F4D854A4}"/>
          </ac:grpSpMkLst>
        </pc:grpChg>
        <pc:picChg chg="add del mod">
          <ac:chgData name="Marion Sudvarg" userId="2bb9b31b-5f3c-4f72-8e1f-41eb276ee9c6" providerId="ADAL" clId="{3577E0D1-C8D9-4BD7-9D32-9A47FC52A520}" dt="2023-04-10T23:21:14.764" v="1631" actId="478"/>
          <ac:picMkLst>
            <pc:docMk/>
            <pc:sldMk cId="837194404" sldId="348"/>
            <ac:picMk id="12" creationId="{61FDEE81-001F-0145-FF08-4C98A7EA49FC}"/>
          </ac:picMkLst>
        </pc:picChg>
        <pc:picChg chg="mod">
          <ac:chgData name="Marion Sudvarg" userId="2bb9b31b-5f3c-4f72-8e1f-41eb276ee9c6" providerId="ADAL" clId="{3577E0D1-C8D9-4BD7-9D32-9A47FC52A520}" dt="2023-04-10T23:23:28.206" v="1643"/>
          <ac:picMkLst>
            <pc:docMk/>
            <pc:sldMk cId="837194404" sldId="348"/>
            <ac:picMk id="28" creationId="{7A9CE66D-2219-3AD6-9C8B-567E3F2D7554}"/>
          </ac:picMkLst>
        </pc:picChg>
        <pc:picChg chg="mod">
          <ac:chgData name="Marion Sudvarg" userId="2bb9b31b-5f3c-4f72-8e1f-41eb276ee9c6" providerId="ADAL" clId="{3577E0D1-C8D9-4BD7-9D32-9A47FC52A520}" dt="2023-04-10T23:16:05.984" v="1570" actId="164"/>
          <ac:picMkLst>
            <pc:docMk/>
            <pc:sldMk cId="837194404" sldId="348"/>
            <ac:picMk id="66" creationId="{70D87CEA-4587-0396-39C6-06EE410D791E}"/>
          </ac:picMkLst>
        </pc:picChg>
        <pc:cxnChg chg="del">
          <ac:chgData name="Marion Sudvarg" userId="2bb9b31b-5f3c-4f72-8e1f-41eb276ee9c6" providerId="ADAL" clId="{3577E0D1-C8D9-4BD7-9D32-9A47FC52A520}" dt="2023-04-10T23:16:21.078" v="1575" actId="478"/>
          <ac:cxnSpMkLst>
            <pc:docMk/>
            <pc:sldMk cId="837194404" sldId="348"/>
            <ac:cxnSpMk id="58" creationId="{CA6585CF-1C34-6F19-F496-441F645DAF73}"/>
          </ac:cxnSpMkLst>
        </pc:cxnChg>
      </pc:sldChg>
      <pc:sldChg chg="addSp delSp modSp add mod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3928080740" sldId="34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928080740" sldId="349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4.251" v="2972"/>
          <ac:spMkLst>
            <pc:docMk/>
            <pc:sldMk cId="3928080740" sldId="349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0T23:32:00.455" v="1789" actId="1036"/>
          <ac:spMkLst>
            <pc:docMk/>
            <pc:sldMk cId="3928080740" sldId="349"/>
            <ac:spMk id="7" creationId="{0BCC60A8-F9A1-D591-8FBB-4E70BA1CC5C2}"/>
          </ac:spMkLst>
        </pc:spChg>
        <pc:spChg chg="add mod">
          <ac:chgData name="Marion Sudvarg" userId="2bb9b31b-5f3c-4f72-8e1f-41eb276ee9c6" providerId="ADAL" clId="{3577E0D1-C8D9-4BD7-9D32-9A47FC52A520}" dt="2023-04-10T23:32:00.455" v="1789" actId="1036"/>
          <ac:spMkLst>
            <pc:docMk/>
            <pc:sldMk cId="3928080740" sldId="349"/>
            <ac:spMk id="8" creationId="{8CCCD949-ABA8-A127-1CB8-0687EAB7B997}"/>
          </ac:spMkLst>
        </pc:spChg>
        <pc:spChg chg="add del mod">
          <ac:chgData name="Marion Sudvarg" userId="2bb9b31b-5f3c-4f72-8e1f-41eb276ee9c6" providerId="ADAL" clId="{3577E0D1-C8D9-4BD7-9D32-9A47FC52A520}" dt="2023-04-10T23:31:16.862" v="1770" actId="478"/>
          <ac:spMkLst>
            <pc:docMk/>
            <pc:sldMk cId="3928080740" sldId="349"/>
            <ac:spMk id="10" creationId="{4F1CEB73-8CE9-F498-19BC-78980223D681}"/>
          </ac:spMkLst>
        </pc:spChg>
        <pc:grpChg chg="del">
          <ac:chgData name="Marion Sudvarg" userId="2bb9b31b-5f3c-4f72-8e1f-41eb276ee9c6" providerId="ADAL" clId="{3577E0D1-C8D9-4BD7-9D32-9A47FC52A520}" dt="2023-04-10T23:28:16.631" v="1731" actId="478"/>
          <ac:grpSpMkLst>
            <pc:docMk/>
            <pc:sldMk cId="3928080740" sldId="349"/>
            <ac:grpSpMk id="2" creationId="{FADA2922-2887-1E97-9F81-D9DE92EE6C83}"/>
          </ac:grpSpMkLst>
        </pc:grpChg>
      </pc:sldChg>
      <pc:sldChg chg="addSp delSp modSp add mod addAnim delAnim modAnim">
        <pc:chgData name="Marion Sudvarg" userId="2bb9b31b-5f3c-4f72-8e1f-41eb276ee9c6" providerId="ADAL" clId="{3577E0D1-C8D9-4BD7-9D32-9A47FC52A520}" dt="2023-04-11T21:28:32.757" v="4590"/>
        <pc:sldMkLst>
          <pc:docMk/>
          <pc:sldMk cId="3233090042" sldId="350"/>
        </pc:sldMkLst>
        <pc:spChg chg="add mod">
          <ac:chgData name="Marion Sudvarg" userId="2bb9b31b-5f3c-4f72-8e1f-41eb276ee9c6" providerId="ADAL" clId="{3577E0D1-C8D9-4BD7-9D32-9A47FC52A520}" dt="2023-04-10T23:32:51.701" v="1816" actId="1076"/>
          <ac:spMkLst>
            <pc:docMk/>
            <pc:sldMk cId="3233090042" sldId="350"/>
            <ac:spMk id="2" creationId="{84107B59-003A-7CCB-9E7B-FF0FBB265D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233090042" sldId="350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52:56.622" v="2973"/>
          <ac:spMkLst>
            <pc:docMk/>
            <pc:sldMk cId="3233090042" sldId="350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0T23:32:15.753" v="1804" actId="1036"/>
          <ac:spMkLst>
            <pc:docMk/>
            <pc:sldMk cId="3233090042" sldId="350"/>
            <ac:spMk id="7" creationId="{0BCC60A8-F9A1-D591-8FBB-4E70BA1CC5C2}"/>
          </ac:spMkLst>
        </pc:spChg>
        <pc:spChg chg="add del">
          <ac:chgData name="Marion Sudvarg" userId="2bb9b31b-5f3c-4f72-8e1f-41eb276ee9c6" providerId="ADAL" clId="{3577E0D1-C8D9-4BD7-9D32-9A47FC52A520}" dt="2023-04-10T23:31:06.942" v="1769" actId="478"/>
          <ac:spMkLst>
            <pc:docMk/>
            <pc:sldMk cId="3233090042" sldId="350"/>
            <ac:spMk id="8" creationId="{8CCCD949-ABA8-A127-1CB8-0687EAB7B997}"/>
          </ac:spMkLst>
        </pc:spChg>
        <pc:spChg chg="mod ord">
          <ac:chgData name="Marion Sudvarg" userId="2bb9b31b-5f3c-4f72-8e1f-41eb276ee9c6" providerId="ADAL" clId="{3577E0D1-C8D9-4BD7-9D32-9A47FC52A520}" dt="2023-04-10T23:32:15.753" v="1804" actId="1036"/>
          <ac:spMkLst>
            <pc:docMk/>
            <pc:sldMk cId="3233090042" sldId="350"/>
            <ac:spMk id="10" creationId="{4F1CEB73-8CE9-F498-19BC-78980223D681}"/>
          </ac:spMkLst>
        </pc:spChg>
        <pc:spChg chg="ord">
          <ac:chgData name="Marion Sudvarg" userId="2bb9b31b-5f3c-4f72-8e1f-41eb276ee9c6" providerId="ADAL" clId="{3577E0D1-C8D9-4BD7-9D32-9A47FC52A520}" dt="2023-04-10T23:32:08.819" v="1790" actId="167"/>
          <ac:spMkLst>
            <pc:docMk/>
            <pc:sldMk cId="3233090042" sldId="350"/>
            <ac:spMk id="11" creationId="{1B8C20E1-7ACC-2801-9F3B-A442874444AE}"/>
          </ac:spMkLst>
        </pc:spChg>
        <pc:spChg chg="add del mod">
          <ac:chgData name="Marion Sudvarg" userId="2bb9b31b-5f3c-4f72-8e1f-41eb276ee9c6" providerId="ADAL" clId="{3577E0D1-C8D9-4BD7-9D32-9A47FC52A520}" dt="2023-04-10T23:46:17.478" v="1849" actId="478"/>
          <ac:spMkLst>
            <pc:docMk/>
            <pc:sldMk cId="3233090042" sldId="350"/>
            <ac:spMk id="12" creationId="{AC07121D-8421-C427-87C6-C2ED176B68B6}"/>
          </ac:spMkLst>
        </pc:spChg>
      </pc:sldChg>
      <pc:sldChg chg="addSp delSp modSp add mod modAnim">
        <pc:chgData name="Marion Sudvarg" userId="2bb9b31b-5f3c-4f72-8e1f-41eb276ee9c6" providerId="ADAL" clId="{3577E0D1-C8D9-4BD7-9D32-9A47FC52A520}" dt="2023-04-11T21:28:32.757" v="4590"/>
        <pc:sldMkLst>
          <pc:docMk/>
          <pc:sldMk cId="1163026058" sldId="351"/>
        </pc:sldMkLst>
        <pc:spChg chg="add del mod">
          <ac:chgData name="Marion Sudvarg" userId="2bb9b31b-5f3c-4f72-8e1f-41eb276ee9c6" providerId="ADAL" clId="{3577E0D1-C8D9-4BD7-9D32-9A47FC52A520}" dt="2023-04-11T00:11:48.906" v="2496"/>
          <ac:spMkLst>
            <pc:docMk/>
            <pc:sldMk cId="1163026058" sldId="351"/>
            <ac:spMk id="2" creationId="{BB9CFA97-3ED4-B125-27A1-E9225E2E1909}"/>
          </ac:spMkLst>
        </pc:spChg>
        <pc:spChg chg="add mod">
          <ac:chgData name="Marion Sudvarg" userId="2bb9b31b-5f3c-4f72-8e1f-41eb276ee9c6" providerId="ADAL" clId="{3577E0D1-C8D9-4BD7-9D32-9A47FC52A520}" dt="2023-04-11T00:12:36.615" v="2556" actId="1038"/>
          <ac:spMkLst>
            <pc:docMk/>
            <pc:sldMk cId="1163026058" sldId="351"/>
            <ac:spMk id="3" creationId="{79C4BAF4-EB06-698E-85AE-075D1F3D086F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63026058" sldId="35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00:14:41.267" v="2573" actId="20577"/>
          <ac:spMkLst>
            <pc:docMk/>
            <pc:sldMk cId="1163026058" sldId="351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1T00:12:51.271" v="2560" actId="1076"/>
          <ac:spMkLst>
            <pc:docMk/>
            <pc:sldMk cId="1163026058" sldId="351"/>
            <ac:spMk id="62" creationId="{1D40AA29-C7E2-309D-233B-C3DBBAC92A44}"/>
          </ac:spMkLst>
        </pc:spChg>
        <pc:spChg chg="mod">
          <ac:chgData name="Marion Sudvarg" userId="2bb9b31b-5f3c-4f72-8e1f-41eb276ee9c6" providerId="ADAL" clId="{3577E0D1-C8D9-4BD7-9D32-9A47FC52A520}" dt="2023-04-11T00:14:49.451" v="2583" actId="20577"/>
          <ac:spMkLst>
            <pc:docMk/>
            <pc:sldMk cId="1163026058" sldId="351"/>
            <ac:spMk id="67" creationId="{C707A763-86BF-AD09-489E-6C19FFE71784}"/>
          </ac:spMkLst>
        </pc:spChg>
      </pc:sldChg>
      <pc:sldChg chg="addSp delSp modSp add mod ord modAnim modNotesTx">
        <pc:chgData name="Marion Sudvarg" userId="2bb9b31b-5f3c-4f72-8e1f-41eb276ee9c6" providerId="ADAL" clId="{3577E0D1-C8D9-4BD7-9D32-9A47FC52A520}" dt="2023-04-11T21:28:32.757" v="4590"/>
        <pc:sldMkLst>
          <pc:docMk/>
          <pc:sldMk cId="383085773" sldId="352"/>
        </pc:sldMkLst>
        <pc:spChg chg="del">
          <ac:chgData name="Marion Sudvarg" userId="2bb9b31b-5f3c-4f72-8e1f-41eb276ee9c6" providerId="ADAL" clId="{3577E0D1-C8D9-4BD7-9D32-9A47FC52A520}" dt="2023-04-11T00:19:22.876" v="2603" actId="478"/>
          <ac:spMkLst>
            <pc:docMk/>
            <pc:sldMk cId="383085773" sldId="352"/>
            <ac:spMk id="2" creationId="{B7EDFD3A-CC36-E0DC-4B45-E312C43E756A}"/>
          </ac:spMkLst>
        </pc:spChg>
        <pc:spChg chg="mod">
          <ac:chgData name="Marion Sudvarg" userId="2bb9b31b-5f3c-4f72-8e1f-41eb276ee9c6" providerId="ADAL" clId="{3577E0D1-C8D9-4BD7-9D32-9A47FC52A520}" dt="2023-04-11T19:51:27.487" v="4167" actId="27636"/>
          <ac:spMkLst>
            <pc:docMk/>
            <pc:sldMk cId="383085773" sldId="352"/>
            <ac:spMk id="3" creationId="{7F86FA44-3C19-B96B-EC04-F5CD151DF72B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83085773" sldId="352"/>
            <ac:spMk id="5" creationId="{A9C64505-6B95-0815-505C-3415874787F3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8" creationId="{691FE5E4-885A-730A-3DE3-B50D1C6F6B9D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9" creationId="{3A4ED544-A527-19E5-A28B-FC7B613DEB27}"/>
          </ac:spMkLst>
        </pc:spChg>
        <pc:spChg chg="mod">
          <ac:chgData name="Marion Sudvarg" userId="2bb9b31b-5f3c-4f72-8e1f-41eb276ee9c6" providerId="ADAL" clId="{3577E0D1-C8D9-4BD7-9D32-9A47FC52A520}" dt="2023-04-11T19:52:43.433" v="4184" actId="1076"/>
          <ac:spMkLst>
            <pc:docMk/>
            <pc:sldMk cId="383085773" sldId="352"/>
            <ac:spMk id="10" creationId="{752DD1D4-77BB-22DD-47B6-29062E9F2B32}"/>
          </ac:spMkLst>
        </pc:spChg>
        <pc:spChg chg="mod">
          <ac:chgData name="Marion Sudvarg" userId="2bb9b31b-5f3c-4f72-8e1f-41eb276ee9c6" providerId="ADAL" clId="{3577E0D1-C8D9-4BD7-9D32-9A47FC52A520}" dt="2023-04-11T00:19:12.316" v="2602"/>
          <ac:spMkLst>
            <pc:docMk/>
            <pc:sldMk cId="383085773" sldId="352"/>
            <ac:spMk id="11" creationId="{28FBB64A-A053-CF7A-7E4F-F433535C21E9}"/>
          </ac:spMkLst>
        </pc:spChg>
        <pc:spChg chg="add del mod">
          <ac:chgData name="Marion Sudvarg" userId="2bb9b31b-5f3c-4f72-8e1f-41eb276ee9c6" providerId="ADAL" clId="{3577E0D1-C8D9-4BD7-9D32-9A47FC52A520}" dt="2023-04-11T00:19:27.130" v="2605" actId="478"/>
          <ac:spMkLst>
            <pc:docMk/>
            <pc:sldMk cId="383085773" sldId="352"/>
            <ac:spMk id="15" creationId="{7F6AD0E7-6972-C84F-129A-6D4DF07F4F30}"/>
          </ac:spMkLst>
        </pc:spChg>
        <pc:spChg chg="add mod">
          <ac:chgData name="Marion Sudvarg" userId="2bb9b31b-5f3c-4f72-8e1f-41eb276ee9c6" providerId="ADAL" clId="{3577E0D1-C8D9-4BD7-9D32-9A47FC52A520}" dt="2023-04-11T00:20:58.775" v="2715" actId="20577"/>
          <ac:spMkLst>
            <pc:docMk/>
            <pc:sldMk cId="383085773" sldId="352"/>
            <ac:spMk id="16" creationId="{CC307637-C65E-7C04-ACE4-9CF661BE195A}"/>
          </ac:spMkLst>
        </pc:spChg>
        <pc:grpChg chg="add mod">
          <ac:chgData name="Marion Sudvarg" userId="2bb9b31b-5f3c-4f72-8e1f-41eb276ee9c6" providerId="ADAL" clId="{3577E0D1-C8D9-4BD7-9D32-9A47FC52A520}" dt="2023-04-11T00:19:12.316" v="2602"/>
          <ac:grpSpMkLst>
            <pc:docMk/>
            <pc:sldMk cId="383085773" sldId="352"/>
            <ac:grpSpMk id="6" creationId="{B02F3B71-7FA6-E402-EEFB-BC040E6CECF5}"/>
          </ac:grpSpMkLst>
        </pc:grpChg>
        <pc:picChg chg="mod">
          <ac:chgData name="Marion Sudvarg" userId="2bb9b31b-5f3c-4f72-8e1f-41eb276ee9c6" providerId="ADAL" clId="{3577E0D1-C8D9-4BD7-9D32-9A47FC52A520}" dt="2023-04-11T19:52:43.433" v="4184" actId="1076"/>
          <ac:picMkLst>
            <pc:docMk/>
            <pc:sldMk cId="383085773" sldId="352"/>
            <ac:picMk id="7" creationId="{44267D79-9EA7-306B-E397-891BA88A1335}"/>
          </ac:picMkLst>
        </pc:picChg>
        <pc:picChg chg="mod">
          <ac:chgData name="Marion Sudvarg" userId="2bb9b31b-5f3c-4f72-8e1f-41eb276ee9c6" providerId="ADAL" clId="{3577E0D1-C8D9-4BD7-9D32-9A47FC52A520}" dt="2023-04-11T00:19:12.316" v="2602"/>
          <ac:picMkLst>
            <pc:docMk/>
            <pc:sldMk cId="383085773" sldId="352"/>
            <ac:picMk id="13" creationId="{CA9FA21E-EAE2-C60E-00A2-EC428641DCE2}"/>
          </ac:picMkLst>
        </pc:picChg>
        <pc:picChg chg="add del mod">
          <ac:chgData name="Marion Sudvarg" userId="2bb9b31b-5f3c-4f72-8e1f-41eb276ee9c6" providerId="ADAL" clId="{3577E0D1-C8D9-4BD7-9D32-9A47FC52A520}" dt="2023-04-11T00:46:15.914" v="2821" actId="21"/>
          <ac:picMkLst>
            <pc:docMk/>
            <pc:sldMk cId="383085773" sldId="352"/>
            <ac:picMk id="18" creationId="{423CCA0B-D9F2-3716-7E5F-CF65E4310AC9}"/>
          </ac:picMkLst>
        </pc:picChg>
      </pc:sldChg>
      <pc:sldChg chg="add del">
        <pc:chgData name="Marion Sudvarg" userId="2bb9b31b-5f3c-4f72-8e1f-41eb276ee9c6" providerId="ADAL" clId="{3577E0D1-C8D9-4BD7-9D32-9A47FC52A520}" dt="2023-04-11T00:07:56.838" v="2399" actId="47"/>
        <pc:sldMkLst>
          <pc:docMk/>
          <pc:sldMk cId="3489379642" sldId="352"/>
        </pc:sldMkLst>
      </pc:sldChg>
      <pc:sldChg chg="addSp delSp modSp add mod delAnim modAnim">
        <pc:chgData name="Marion Sudvarg" userId="2bb9b31b-5f3c-4f72-8e1f-41eb276ee9c6" providerId="ADAL" clId="{3577E0D1-C8D9-4BD7-9D32-9A47FC52A520}" dt="2023-04-11T21:48:05.156" v="4597"/>
        <pc:sldMkLst>
          <pc:docMk/>
          <pc:sldMk cId="2968772023" sldId="353"/>
        </pc:sldMkLst>
        <pc:spChg chg="del mod">
          <ac:chgData name="Marion Sudvarg" userId="2bb9b31b-5f3c-4f72-8e1f-41eb276ee9c6" providerId="ADAL" clId="{3577E0D1-C8D9-4BD7-9D32-9A47FC52A520}" dt="2023-04-11T00:22:10.517" v="2751" actId="478"/>
          <ac:spMkLst>
            <pc:docMk/>
            <pc:sldMk cId="2968772023" sldId="353"/>
            <ac:spMk id="3" creationId="{7F86FA44-3C19-B96B-EC04-F5CD151DF72B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968772023" sldId="353"/>
            <ac:spMk id="5" creationId="{A9C64505-6B95-0815-505C-3415874787F3}"/>
          </ac:spMkLst>
        </pc:spChg>
        <pc:spChg chg="del">
          <ac:chgData name="Marion Sudvarg" userId="2bb9b31b-5f3c-4f72-8e1f-41eb276ee9c6" providerId="ADAL" clId="{3577E0D1-C8D9-4BD7-9D32-9A47FC52A520}" dt="2023-04-11T00:22:14.081" v="2753" actId="478"/>
          <ac:spMkLst>
            <pc:docMk/>
            <pc:sldMk cId="2968772023" sldId="353"/>
            <ac:spMk id="8" creationId="{691FE5E4-885A-730A-3DE3-B50D1C6F6B9D}"/>
          </ac:spMkLst>
        </pc:spChg>
        <pc:spChg chg="del">
          <ac:chgData name="Marion Sudvarg" userId="2bb9b31b-5f3c-4f72-8e1f-41eb276ee9c6" providerId="ADAL" clId="{3577E0D1-C8D9-4BD7-9D32-9A47FC52A520}" dt="2023-04-11T00:22:17.679" v="2755" actId="478"/>
          <ac:spMkLst>
            <pc:docMk/>
            <pc:sldMk cId="2968772023" sldId="353"/>
            <ac:spMk id="9" creationId="{3A4ED544-A527-19E5-A28B-FC7B613DEB27}"/>
          </ac:spMkLst>
        </pc:spChg>
        <pc:spChg chg="del">
          <ac:chgData name="Marion Sudvarg" userId="2bb9b31b-5f3c-4f72-8e1f-41eb276ee9c6" providerId="ADAL" clId="{3577E0D1-C8D9-4BD7-9D32-9A47FC52A520}" dt="2023-04-11T00:22:16.479" v="2754" actId="478"/>
          <ac:spMkLst>
            <pc:docMk/>
            <pc:sldMk cId="2968772023" sldId="353"/>
            <ac:spMk id="10" creationId="{752DD1D4-77BB-22DD-47B6-29062E9F2B32}"/>
          </ac:spMkLst>
        </pc:spChg>
        <pc:spChg chg="mod">
          <ac:chgData name="Marion Sudvarg" userId="2bb9b31b-5f3c-4f72-8e1f-41eb276ee9c6" providerId="ADAL" clId="{3577E0D1-C8D9-4BD7-9D32-9A47FC52A520}" dt="2023-04-11T00:21:37.052" v="2748"/>
          <ac:spMkLst>
            <pc:docMk/>
            <pc:sldMk cId="2968772023" sldId="353"/>
            <ac:spMk id="12" creationId="{A789CECC-EBFD-602D-C14D-22ABA997E730}"/>
          </ac:spMkLst>
        </pc:spChg>
        <pc:spChg chg="add del mod">
          <ac:chgData name="Marion Sudvarg" userId="2bb9b31b-5f3c-4f72-8e1f-41eb276ee9c6" providerId="ADAL" clId="{3577E0D1-C8D9-4BD7-9D32-9A47FC52A520}" dt="2023-04-11T00:22:12.759" v="2752" actId="478"/>
          <ac:spMkLst>
            <pc:docMk/>
            <pc:sldMk cId="2968772023" sldId="353"/>
            <ac:spMk id="14" creationId="{122519A7-A813-A38C-2284-59E0DE96DF88}"/>
          </ac:spMkLst>
        </pc:spChg>
        <pc:spChg chg="mod">
          <ac:chgData name="Marion Sudvarg" userId="2bb9b31b-5f3c-4f72-8e1f-41eb276ee9c6" providerId="ADAL" clId="{3577E0D1-C8D9-4BD7-9D32-9A47FC52A520}" dt="2023-04-11T00:21:13.646" v="2747" actId="20577"/>
          <ac:spMkLst>
            <pc:docMk/>
            <pc:sldMk cId="2968772023" sldId="353"/>
            <ac:spMk id="16" creationId="{CC307637-C65E-7C04-ACE4-9CF661BE195A}"/>
          </ac:spMkLst>
        </pc:spChg>
        <pc:picChg chg="add mod ord">
          <ac:chgData name="Marion Sudvarg" userId="2bb9b31b-5f3c-4f72-8e1f-41eb276ee9c6" providerId="ADAL" clId="{3577E0D1-C8D9-4BD7-9D32-9A47FC52A520}" dt="2023-04-11T21:47:36.708" v="4595" actId="167"/>
          <ac:picMkLst>
            <pc:docMk/>
            <pc:sldMk cId="2968772023" sldId="353"/>
            <ac:picMk id="2" creationId="{431DA259-1D0F-8326-3F72-9F740A2A5659}"/>
          </ac:picMkLst>
        </pc:picChg>
        <pc:picChg chg="del">
          <ac:chgData name="Marion Sudvarg" userId="2bb9b31b-5f3c-4f72-8e1f-41eb276ee9c6" providerId="ADAL" clId="{3577E0D1-C8D9-4BD7-9D32-9A47FC52A520}" dt="2023-04-11T21:47:33.504" v="4593" actId="478"/>
          <ac:picMkLst>
            <pc:docMk/>
            <pc:sldMk cId="2968772023" sldId="353"/>
            <ac:picMk id="7" creationId="{44267D79-9EA7-306B-E397-891BA88A1335}"/>
          </ac:picMkLst>
        </pc:picChg>
        <pc:picChg chg="add mod">
          <ac:chgData name="Marion Sudvarg" userId="2bb9b31b-5f3c-4f72-8e1f-41eb276ee9c6" providerId="ADAL" clId="{3577E0D1-C8D9-4BD7-9D32-9A47FC52A520}" dt="2023-04-11T21:47:42.319" v="4596" actId="1076"/>
          <ac:picMkLst>
            <pc:docMk/>
            <pc:sldMk cId="2968772023" sldId="353"/>
            <ac:picMk id="15" creationId="{BF27EDD3-5B86-64A5-2C5D-B029AA2956D7}"/>
          </ac:picMkLst>
        </pc:picChg>
        <pc:cxnChg chg="add mod">
          <ac:chgData name="Marion Sudvarg" userId="2bb9b31b-5f3c-4f72-8e1f-41eb276ee9c6" providerId="ADAL" clId="{3577E0D1-C8D9-4BD7-9D32-9A47FC52A520}" dt="2023-04-11T21:47:42.319" v="4596" actId="1076"/>
          <ac:cxnSpMkLst>
            <pc:docMk/>
            <pc:sldMk cId="2968772023" sldId="353"/>
            <ac:cxnSpMk id="18" creationId="{A03C8490-9F08-761A-C843-C38D83D9D84D}"/>
          </ac:cxnSpMkLst>
        </pc:cxnChg>
      </pc:sldChg>
      <pc:sldChg chg="modSp add modAnim">
        <pc:chgData name="Marion Sudvarg" userId="2bb9b31b-5f3c-4f72-8e1f-41eb276ee9c6" providerId="ADAL" clId="{3577E0D1-C8D9-4BD7-9D32-9A47FC52A520}" dt="2023-04-11T21:28:32.757" v="4590"/>
        <pc:sldMkLst>
          <pc:docMk/>
          <pc:sldMk cId="2862724145" sldId="354"/>
        </pc:sldMkLst>
        <pc:spChg chg="mod">
          <ac:chgData name="Marion Sudvarg" userId="2bb9b31b-5f3c-4f72-8e1f-41eb276ee9c6" providerId="ADAL" clId="{3577E0D1-C8D9-4BD7-9D32-9A47FC52A520}" dt="2023-04-11T19:33:24.065" v="4109" actId="313"/>
          <ac:spMkLst>
            <pc:docMk/>
            <pc:sldMk cId="2862724145" sldId="354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862724145" sldId="354"/>
            <ac:spMk id="4" creationId="{7F47353E-0FB2-3CD9-3E79-0E65F5D3B57D}"/>
          </ac:spMkLst>
        </pc:spChg>
      </pc:sldChg>
      <pc:sldChg chg="addSp delSp modSp add mod delAnim modAnim">
        <pc:chgData name="Marion Sudvarg" userId="2bb9b31b-5f3c-4f72-8e1f-41eb276ee9c6" providerId="ADAL" clId="{3577E0D1-C8D9-4BD7-9D32-9A47FC52A520}" dt="2023-04-11T01:33:03.556" v="3123" actId="478"/>
        <pc:sldMkLst>
          <pc:docMk/>
          <pc:sldMk cId="3055715548" sldId="355"/>
        </pc:sldMkLst>
        <pc:spChg chg="mod">
          <ac:chgData name="Marion Sudvarg" userId="2bb9b31b-5f3c-4f72-8e1f-41eb276ee9c6" providerId="ADAL" clId="{3577E0D1-C8D9-4BD7-9D32-9A47FC52A520}" dt="2023-04-11T01:32:46.844" v="3120" actId="20577"/>
          <ac:spMkLst>
            <pc:docMk/>
            <pc:sldMk cId="3055715548" sldId="355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1T01:32:57.494" v="3121" actId="478"/>
          <ac:spMkLst>
            <pc:docMk/>
            <pc:sldMk cId="3055715548" sldId="355"/>
            <ac:spMk id="8" creationId="{258EA0FE-FE3A-8823-E4D4-B4BCA6482A71}"/>
          </ac:spMkLst>
        </pc:spChg>
        <pc:spChg chg="mod topLvl">
          <ac:chgData name="Marion Sudvarg" userId="2bb9b31b-5f3c-4f72-8e1f-41eb276ee9c6" providerId="ADAL" clId="{3577E0D1-C8D9-4BD7-9D32-9A47FC52A520}" dt="2023-04-11T01:31:57.212" v="3067" actId="164"/>
          <ac:spMkLst>
            <pc:docMk/>
            <pc:sldMk cId="3055715548" sldId="355"/>
            <ac:spMk id="9" creationId="{D4EB1EF0-2595-1B71-528F-01FC7FABBC05}"/>
          </ac:spMkLst>
        </pc:spChg>
        <pc:spChg chg="del">
          <ac:chgData name="Marion Sudvarg" userId="2bb9b31b-5f3c-4f72-8e1f-41eb276ee9c6" providerId="ADAL" clId="{3577E0D1-C8D9-4BD7-9D32-9A47FC52A520}" dt="2023-04-11T01:32:57.494" v="3121" actId="478"/>
          <ac:spMkLst>
            <pc:docMk/>
            <pc:sldMk cId="3055715548" sldId="355"/>
            <ac:spMk id="11" creationId="{1B8C20E1-7ACC-2801-9F3B-A442874444AE}"/>
          </ac:spMkLst>
        </pc:spChg>
        <pc:spChg chg="del">
          <ac:chgData name="Marion Sudvarg" userId="2bb9b31b-5f3c-4f72-8e1f-41eb276ee9c6" providerId="ADAL" clId="{3577E0D1-C8D9-4BD7-9D32-9A47FC52A520}" dt="2023-04-11T01:33:00.683" v="3122" actId="478"/>
          <ac:spMkLst>
            <pc:docMk/>
            <pc:sldMk cId="3055715548" sldId="355"/>
            <ac:spMk id="138" creationId="{E1AE0B8A-A3EE-0BA7-5EB9-A6182180C079}"/>
          </ac:spMkLst>
        </pc:spChg>
        <pc:spChg chg="del">
          <ac:chgData name="Marion Sudvarg" userId="2bb9b31b-5f3c-4f72-8e1f-41eb276ee9c6" providerId="ADAL" clId="{3577E0D1-C8D9-4BD7-9D32-9A47FC52A520}" dt="2023-04-11T01:33:00.683" v="3122" actId="478"/>
          <ac:spMkLst>
            <pc:docMk/>
            <pc:sldMk cId="3055715548" sldId="355"/>
            <ac:spMk id="140" creationId="{201E6E38-D0DF-BD94-0FE5-A7F72B172736}"/>
          </ac:spMkLst>
        </pc:spChg>
        <pc:grpChg chg="add mod">
          <ac:chgData name="Marion Sudvarg" userId="2bb9b31b-5f3c-4f72-8e1f-41eb276ee9c6" providerId="ADAL" clId="{3577E0D1-C8D9-4BD7-9D32-9A47FC52A520}" dt="2023-04-11T01:31:57.212" v="3067" actId="164"/>
          <ac:grpSpMkLst>
            <pc:docMk/>
            <pc:sldMk cId="3055715548" sldId="355"/>
            <ac:grpSpMk id="3" creationId="{EB5E9B07-F7B1-B4D0-F177-F78FD3315C14}"/>
          </ac:grpSpMkLst>
        </pc:grpChg>
        <pc:grpChg chg="del">
          <ac:chgData name="Marion Sudvarg" userId="2bb9b31b-5f3c-4f72-8e1f-41eb276ee9c6" providerId="ADAL" clId="{3577E0D1-C8D9-4BD7-9D32-9A47FC52A520}" dt="2023-04-11T01:31:24.591" v="3039" actId="478"/>
          <ac:grpSpMkLst>
            <pc:docMk/>
            <pc:sldMk cId="3055715548" sldId="355"/>
            <ac:grpSpMk id="19" creationId="{FD3CD109-2A5D-A4B1-E53F-2B21555FFC2C}"/>
          </ac:grpSpMkLst>
        </pc:grpChg>
        <pc:grpChg chg="del">
          <ac:chgData name="Marion Sudvarg" userId="2bb9b31b-5f3c-4f72-8e1f-41eb276ee9c6" providerId="ADAL" clId="{3577E0D1-C8D9-4BD7-9D32-9A47FC52A520}" dt="2023-04-11T01:33:03.556" v="3123" actId="478"/>
          <ac:grpSpMkLst>
            <pc:docMk/>
            <pc:sldMk cId="3055715548" sldId="355"/>
            <ac:grpSpMk id="68" creationId="{488C9BFE-1305-6184-4350-5985B2EBEBC7}"/>
          </ac:grpSpMkLst>
        </pc:grpChg>
        <pc:grpChg chg="del">
          <ac:chgData name="Marion Sudvarg" userId="2bb9b31b-5f3c-4f72-8e1f-41eb276ee9c6" providerId="ADAL" clId="{3577E0D1-C8D9-4BD7-9D32-9A47FC52A520}" dt="2023-04-11T01:33:03.556" v="3123" actId="478"/>
          <ac:grpSpMkLst>
            <pc:docMk/>
            <pc:sldMk cId="3055715548" sldId="355"/>
            <ac:grpSpMk id="104" creationId="{5A54F755-6FEF-7670-35B3-5FE55087A992}"/>
          </ac:grpSpMkLst>
        </pc:grpChg>
        <pc:picChg chg="add mod ord">
          <ac:chgData name="Marion Sudvarg" userId="2bb9b31b-5f3c-4f72-8e1f-41eb276ee9c6" providerId="ADAL" clId="{3577E0D1-C8D9-4BD7-9D32-9A47FC52A520}" dt="2023-04-11T01:31:57.212" v="3067" actId="164"/>
          <ac:picMkLst>
            <pc:docMk/>
            <pc:sldMk cId="3055715548" sldId="355"/>
            <ac:picMk id="2" creationId="{B00C5E8C-117A-EF67-720D-8E904CD242E5}"/>
          </ac:picMkLst>
        </pc:picChg>
        <pc:picChg chg="del topLvl">
          <ac:chgData name="Marion Sudvarg" userId="2bb9b31b-5f3c-4f72-8e1f-41eb276ee9c6" providerId="ADAL" clId="{3577E0D1-C8D9-4BD7-9D32-9A47FC52A520}" dt="2023-04-11T01:31:24.591" v="3039" actId="478"/>
          <ac:picMkLst>
            <pc:docMk/>
            <pc:sldMk cId="3055715548" sldId="355"/>
            <ac:picMk id="13" creationId="{F8CD4BB5-F738-5EC7-3C6C-89C438D044C6}"/>
          </ac:picMkLst>
        </pc:picChg>
      </pc:sldChg>
      <pc:sldChg chg="modSp add">
        <pc:chgData name="Marion Sudvarg" userId="2bb9b31b-5f3c-4f72-8e1f-41eb276ee9c6" providerId="ADAL" clId="{3577E0D1-C8D9-4BD7-9D32-9A47FC52A520}" dt="2023-04-11T21:28:32.757" v="4590"/>
        <pc:sldMkLst>
          <pc:docMk/>
          <pc:sldMk cId="3786189091" sldId="35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86189091" sldId="356"/>
            <ac:spMk id="5" creationId="{6B6234FD-6AC1-C28E-6936-97F2D3FB79B2}"/>
          </ac:spMkLst>
        </pc:spChg>
      </pc:sldChg>
      <pc:sldChg chg="modSp add ord">
        <pc:chgData name="Marion Sudvarg" userId="2bb9b31b-5f3c-4f72-8e1f-41eb276ee9c6" providerId="ADAL" clId="{3577E0D1-C8D9-4BD7-9D32-9A47FC52A520}" dt="2023-04-11T21:28:32.757" v="4590"/>
        <pc:sldMkLst>
          <pc:docMk/>
          <pc:sldMk cId="8576720" sldId="35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8576720" sldId="357"/>
            <ac:spMk id="5" creationId="{0770CCBB-CFE0-70CC-94F9-BF0FFB14B4D7}"/>
          </ac:spMkLst>
        </pc:spChg>
      </pc:sldChg>
      <pc:sldChg chg="add del setBg">
        <pc:chgData name="Marion Sudvarg" userId="2bb9b31b-5f3c-4f72-8e1f-41eb276ee9c6" providerId="ADAL" clId="{3577E0D1-C8D9-4BD7-9D32-9A47FC52A520}" dt="2023-04-11T01:33:34.563" v="3126"/>
        <pc:sldMkLst>
          <pc:docMk/>
          <pc:sldMk cId="563174841" sldId="357"/>
        </pc:sldMkLst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3453529605" sldId="35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53529605" sldId="358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112249459" sldId="360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2249459" sldId="360"/>
            <ac:spMk id="5" creationId="{1482A25B-5AA5-06FE-FB70-133886528BE4}"/>
          </ac:spMkLst>
        </pc:spChg>
      </pc:sldChg>
      <pc:sldChg chg="modSp add mod">
        <pc:chgData name="Marion Sudvarg" userId="2bb9b31b-5f3c-4f72-8e1f-41eb276ee9c6" providerId="ADAL" clId="{3577E0D1-C8D9-4BD7-9D32-9A47FC52A520}" dt="2023-04-11T21:28:32.757" v="4590"/>
        <pc:sldMkLst>
          <pc:docMk/>
          <pc:sldMk cId="2164885902" sldId="36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64885902" sldId="361"/>
            <ac:spMk id="5" creationId="{A9C64505-6B95-0815-505C-3415874787F3}"/>
          </ac:spMkLst>
        </pc:spChg>
        <pc:spChg chg="mod">
          <ac:chgData name="Marion Sudvarg" userId="2bb9b31b-5f3c-4f72-8e1f-41eb276ee9c6" providerId="ADAL" clId="{3577E0D1-C8D9-4BD7-9D32-9A47FC52A520}" dt="2023-04-11T20:05:21.809" v="4211" actId="20577"/>
          <ac:spMkLst>
            <pc:docMk/>
            <pc:sldMk cId="2164885902" sldId="361"/>
            <ac:spMk id="16" creationId="{CC307637-C65E-7C04-ACE4-9CF661BE195A}"/>
          </ac:spMkLst>
        </pc:spChg>
      </pc:sldChg>
      <pc:sldChg chg="del">
        <pc:chgData name="Marion Sudvarg" userId="2bb9b31b-5f3c-4f72-8e1f-41eb276ee9c6" providerId="ADAL" clId="{3577E0D1-C8D9-4BD7-9D32-9A47FC52A520}" dt="2023-04-11T20:04:23.179" v="4186" actId="2696"/>
        <pc:sldMkLst>
          <pc:docMk/>
          <pc:sldMk cId="2444614239" sldId="361"/>
        </pc:sldMkLst>
      </pc:sldChg>
      <pc:sldChg chg="modSp del mod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16494738" sldId="362"/>
        </pc:sldMkLst>
        <pc:spChg chg="mod">
          <ac:chgData name="Marion Sudvarg" userId="2bb9b31b-5f3c-4f72-8e1f-41eb276ee9c6" providerId="ADAL" clId="{3577E0D1-C8D9-4BD7-9D32-9A47FC52A520}" dt="2023-04-11T17:26:48.758" v="3186" actId="20577"/>
          <ac:spMkLst>
            <pc:docMk/>
            <pc:sldMk cId="416494738" sldId="362"/>
            <ac:spMk id="6" creationId="{7771EACE-D609-7ED3-5DD1-C3EA33A50D29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927304976" sldId="362"/>
        </pc:sldMkLst>
        <pc:spChg chg="mod">
          <ac:chgData name="Marion Sudvarg" userId="2bb9b31b-5f3c-4f72-8e1f-41eb276ee9c6" providerId="ADAL" clId="{3577E0D1-C8D9-4BD7-9D32-9A47FC52A520}" dt="2023-04-11T19:31:37.063" v="4097" actId="20577"/>
          <ac:spMkLst>
            <pc:docMk/>
            <pc:sldMk cId="1927304976" sldId="362"/>
            <ac:spMk id="2" creationId="{DF7B68B2-0D37-00CB-17A4-D69E9797F08E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927304976" sldId="362"/>
            <ac:spMk id="5" creationId="{DC9D482C-189A-EFF6-BA5E-B22F2EA379C6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332551002" sldId="363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32551002" sldId="363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082363104" sldId="363"/>
        </pc:sldMkLst>
        <pc:spChg chg="add mod">
          <ac:chgData name="Marion Sudvarg" userId="2bb9b31b-5f3c-4f72-8e1f-41eb276ee9c6" providerId="ADAL" clId="{3577E0D1-C8D9-4BD7-9D32-9A47FC52A520}" dt="2023-04-11T15:43:16.168" v="3130"/>
          <ac:spMkLst>
            <pc:docMk/>
            <pc:sldMk cId="4082363104" sldId="363"/>
            <ac:spMk id="3" creationId="{9604F121-08BD-6638-7968-8501FB2BE9D7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838376596" sldId="364"/>
        </pc:sldMkLst>
        <pc:spChg chg="add mod">
          <ac:chgData name="Marion Sudvarg" userId="2bb9b31b-5f3c-4f72-8e1f-41eb276ee9c6" providerId="ADAL" clId="{3577E0D1-C8D9-4BD7-9D32-9A47FC52A520}" dt="2023-04-11T15:43:17.566" v="3131"/>
          <ac:spMkLst>
            <pc:docMk/>
            <pc:sldMk cId="838376596" sldId="364"/>
            <ac:spMk id="3" creationId="{71C36430-08B8-8787-656F-1E6EE237E096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849800120" sldId="36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849800120" sldId="364"/>
            <ac:spMk id="5" creationId="{B9601D95-A789-CCFA-5684-F94238D79AD2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673824190" sldId="36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73824190" sldId="365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2995163309" sldId="365"/>
        </pc:sldMkLst>
        <pc:spChg chg="add mod">
          <ac:chgData name="Marion Sudvarg" userId="2bb9b31b-5f3c-4f72-8e1f-41eb276ee9c6" providerId="ADAL" clId="{3577E0D1-C8D9-4BD7-9D32-9A47FC52A520}" dt="2023-04-11T15:43:19.359" v="3132"/>
          <ac:spMkLst>
            <pc:docMk/>
            <pc:sldMk cId="2995163309" sldId="365"/>
            <ac:spMk id="3" creationId="{CFBEE91C-BFE2-4AC4-DE21-03F951B6D8F2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3685785180" sldId="36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685785180" sldId="366"/>
            <ac:spMk id="5" creationId="{B9601D95-A789-CCFA-5684-F94238D79AD2}"/>
          </ac:spMkLst>
        </pc:spChg>
      </pc:sldChg>
      <pc:sldChg chg="addSp modSp del modAnim">
        <pc:chgData name="Marion Sudvarg" userId="2bb9b31b-5f3c-4f72-8e1f-41eb276ee9c6" providerId="ADAL" clId="{3577E0D1-C8D9-4BD7-9D32-9A47FC52A520}" dt="2023-04-11T19:31:06.111" v="4076" actId="2696"/>
        <pc:sldMkLst>
          <pc:docMk/>
          <pc:sldMk cId="4023649785" sldId="366"/>
        </pc:sldMkLst>
        <pc:spChg chg="add mod">
          <ac:chgData name="Marion Sudvarg" userId="2bb9b31b-5f3c-4f72-8e1f-41eb276ee9c6" providerId="ADAL" clId="{3577E0D1-C8D9-4BD7-9D32-9A47FC52A520}" dt="2023-04-11T15:43:21.188" v="3133"/>
          <ac:spMkLst>
            <pc:docMk/>
            <pc:sldMk cId="4023649785" sldId="366"/>
            <ac:spMk id="2" creationId="{3E578294-E801-7887-FCC6-4BF694C9814A}"/>
          </ac:spMkLst>
        </pc:spChg>
      </pc:sldChg>
      <pc:sldChg chg="modSp add mod modShow">
        <pc:chgData name="Marion Sudvarg" userId="2bb9b31b-5f3c-4f72-8e1f-41eb276ee9c6" providerId="ADAL" clId="{3577E0D1-C8D9-4BD7-9D32-9A47FC52A520}" dt="2023-04-11T21:28:32.757" v="4590"/>
        <pc:sldMkLst>
          <pc:docMk/>
          <pc:sldMk cId="1416477380" sldId="36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16477380" sldId="368"/>
            <ac:spMk id="5" creationId="{B9601D95-A789-CCFA-5684-F94238D79AD2}"/>
          </ac:spMkLst>
        </pc:spChg>
      </pc:sldChg>
      <pc:sldChg chg="del">
        <pc:chgData name="Marion Sudvarg" userId="2bb9b31b-5f3c-4f72-8e1f-41eb276ee9c6" providerId="ADAL" clId="{3577E0D1-C8D9-4BD7-9D32-9A47FC52A520}" dt="2023-04-11T19:31:06.111" v="4076" actId="2696"/>
        <pc:sldMkLst>
          <pc:docMk/>
          <pc:sldMk cId="2657198959" sldId="368"/>
        </pc:sldMkLst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127463703" sldId="36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127463703" sldId="369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3415822576" sldId="370"/>
        </pc:sldMkLst>
        <pc:spChg chg="mod">
          <ac:chgData name="Marion Sudvarg" userId="2bb9b31b-5f3c-4f72-8e1f-41eb276ee9c6" providerId="ADAL" clId="{3577E0D1-C8D9-4BD7-9D32-9A47FC52A520}" dt="2023-04-11T19:33:24.717" v="4110" actId="313"/>
          <ac:spMkLst>
            <pc:docMk/>
            <pc:sldMk cId="3415822576" sldId="370"/>
            <ac:spMk id="2" creationId="{5022842C-74D8-9FCD-B06B-65AFE7D8D094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415822576" sldId="370"/>
            <ac:spMk id="4" creationId="{7F47353E-0FB2-3CD9-3E79-0E65F5D3B57D}"/>
          </ac:spMkLst>
        </pc:sp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1050211377" sldId="37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050211377" sldId="37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0:00.527" v="4377" actId="20577"/>
          <ac:spMkLst>
            <pc:docMk/>
            <pc:sldMk cId="1050211377" sldId="371"/>
            <ac:spMk id="6" creationId="{8EEE961D-934C-40A5-258D-8EE04BE1ABAD}"/>
          </ac:spMkLst>
        </pc:spChg>
        <pc:spChg chg="mod">
          <ac:chgData name="Marion Sudvarg" userId="2bb9b31b-5f3c-4f72-8e1f-41eb276ee9c6" providerId="ADAL" clId="{3577E0D1-C8D9-4BD7-9D32-9A47FC52A520}" dt="2023-04-11T20:31:41.185" v="4404" actId="20577"/>
          <ac:spMkLst>
            <pc:docMk/>
            <pc:sldMk cId="1050211377" sldId="371"/>
            <ac:spMk id="8" creationId="{258EA0FE-FE3A-8823-E4D4-B4BCA6482A71}"/>
          </ac:spMkLst>
        </pc:spChg>
      </pc:sldChg>
      <pc:sldChg chg="modSp modAnim">
        <pc:chgData name="Marion Sudvarg" userId="2bb9b31b-5f3c-4f72-8e1f-41eb276ee9c6" providerId="ADAL" clId="{3577E0D1-C8D9-4BD7-9D32-9A47FC52A520}" dt="2023-04-11T21:51:27.391" v="4602"/>
        <pc:sldMkLst>
          <pc:docMk/>
          <pc:sldMk cId="415540492" sldId="37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15540492" sldId="372"/>
            <ac:spMk id="5" creationId="{E96642E4-A938-CE60-846E-81C8688E58C9}"/>
          </ac:spMkLst>
        </pc:spChg>
        <pc:spChg chg="mod">
          <ac:chgData name="Marion Sudvarg" userId="2bb9b31b-5f3c-4f72-8e1f-41eb276ee9c6" providerId="ADAL" clId="{3577E0D1-C8D9-4BD7-9D32-9A47FC52A520}" dt="2023-04-11T20:12:26.266" v="4213" actId="20577"/>
          <ac:spMkLst>
            <pc:docMk/>
            <pc:sldMk cId="415540492" sldId="372"/>
            <ac:spMk id="10" creationId="{6034DCA1-7369-BD09-70C6-52901D8BEAC6}"/>
          </ac:spMkLst>
        </pc:spChg>
      </pc:sldChg>
      <pc:sldChg chg="modSp mod modShow">
        <pc:chgData name="Marion Sudvarg" userId="2bb9b31b-5f3c-4f72-8e1f-41eb276ee9c6" providerId="ADAL" clId="{3577E0D1-C8D9-4BD7-9D32-9A47FC52A520}" dt="2023-04-11T21:28:32.757" v="4590"/>
        <pc:sldMkLst>
          <pc:docMk/>
          <pc:sldMk cId="3511630250" sldId="37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511630250" sldId="377"/>
            <ac:spMk id="5" creationId="{1482A25B-5AA5-06FE-FB70-133886528BE4}"/>
          </ac:spMkLst>
        </pc:sp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433420607" sldId="37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433420607" sldId="37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15:16.842" v="4221" actId="20577"/>
          <ac:spMkLst>
            <pc:docMk/>
            <pc:sldMk cId="433420607" sldId="378"/>
            <ac:spMk id="8" creationId="{258EA0FE-FE3A-8823-E4D4-B4BCA6482A71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6" creationId="{A2E4C1CE-EF5C-D026-79B9-A8DC22EF0CC7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8" creationId="{067678DF-12E3-F269-82DB-2B01C2920771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19" creationId="{3D0714D4-AA7F-4C6B-598A-9D18D789D6D8}"/>
          </ac:spMkLst>
        </pc:spChg>
        <pc:spChg chg="mod">
          <ac:chgData name="Marion Sudvarg" userId="2bb9b31b-5f3c-4f72-8e1f-41eb276ee9c6" providerId="ADAL" clId="{3577E0D1-C8D9-4BD7-9D32-9A47FC52A520}" dt="2023-04-11T20:15:32.120" v="4258" actId="1036"/>
          <ac:spMkLst>
            <pc:docMk/>
            <pc:sldMk cId="433420607" sldId="378"/>
            <ac:spMk id="22" creationId="{BC24F89F-E25D-91A9-23AE-DE077D2A623A}"/>
          </ac:spMkLst>
        </pc:spChg>
        <pc:grpChg chg="mod">
          <ac:chgData name="Marion Sudvarg" userId="2bb9b31b-5f3c-4f72-8e1f-41eb276ee9c6" providerId="ADAL" clId="{3577E0D1-C8D9-4BD7-9D32-9A47FC52A520}" dt="2023-04-11T20:15:32.120" v="4258" actId="1036"/>
          <ac:grpSpMkLst>
            <pc:docMk/>
            <pc:sldMk cId="433420607" sldId="378"/>
            <ac:grpSpMk id="10" creationId="{5F31EA36-B452-D464-886B-7A6010E61C0A}"/>
          </ac:grpSpMkLst>
        </pc:grpChg>
        <pc:picChg chg="mod">
          <ac:chgData name="Marion Sudvarg" userId="2bb9b31b-5f3c-4f72-8e1f-41eb276ee9c6" providerId="ADAL" clId="{3577E0D1-C8D9-4BD7-9D32-9A47FC52A520}" dt="2023-04-11T20:15:22.037" v="4222" actId="1076"/>
          <ac:picMkLst>
            <pc:docMk/>
            <pc:sldMk cId="433420607" sldId="378"/>
            <ac:picMk id="7" creationId="{7983D392-A7C7-61B9-ACDF-B41BDCB730CF}"/>
          </ac:picMkLst>
        </pc:pic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17" creationId="{0457B174-FCD6-DB0A-623F-836CF701528F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0" creationId="{94283AF2-396D-6C34-2C07-D9349A521440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1" creationId="{C9C81B27-E465-27D7-1C41-0661B9A7A01C}"/>
          </ac:cxnSpMkLst>
        </pc:cxnChg>
        <pc:cxnChg chg="mod">
          <ac:chgData name="Marion Sudvarg" userId="2bb9b31b-5f3c-4f72-8e1f-41eb276ee9c6" providerId="ADAL" clId="{3577E0D1-C8D9-4BD7-9D32-9A47FC52A520}" dt="2023-04-11T20:15:32.120" v="4258" actId="1036"/>
          <ac:cxnSpMkLst>
            <pc:docMk/>
            <pc:sldMk cId="433420607" sldId="378"/>
            <ac:cxnSpMk id="23" creationId="{3F9E6120-0F9B-0949-BFE9-A81A172C0FA3}"/>
          </ac:cxnSpMkLst>
        </pc:cxnChg>
      </pc:sldChg>
      <pc:sldChg chg="modSp mod">
        <pc:chgData name="Marion Sudvarg" userId="2bb9b31b-5f3c-4f72-8e1f-41eb276ee9c6" providerId="ADAL" clId="{3577E0D1-C8D9-4BD7-9D32-9A47FC52A520}" dt="2023-04-11T21:52:14.233" v="4620" actId="167"/>
        <pc:sldMkLst>
          <pc:docMk/>
          <pc:sldMk cId="1783529033" sldId="37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783529033" sldId="379"/>
            <ac:spMk id="5" creationId="{1482A25B-5AA5-06FE-FB70-133886528BE4}"/>
          </ac:spMkLst>
        </pc:spChg>
        <pc:spChg chg="mod ord">
          <ac:chgData name="Marion Sudvarg" userId="2bb9b31b-5f3c-4f72-8e1f-41eb276ee9c6" providerId="ADAL" clId="{3577E0D1-C8D9-4BD7-9D32-9A47FC52A520}" dt="2023-04-11T21:52:11.327" v="4619" actId="166"/>
          <ac:spMkLst>
            <pc:docMk/>
            <pc:sldMk cId="1783529033" sldId="379"/>
            <ac:spMk id="8" creationId="{258EA0FE-FE3A-8823-E4D4-B4BCA6482A71}"/>
          </ac:spMkLst>
        </pc:spChg>
        <pc:picChg chg="mod ord">
          <ac:chgData name="Marion Sudvarg" userId="2bb9b31b-5f3c-4f72-8e1f-41eb276ee9c6" providerId="ADAL" clId="{3577E0D1-C8D9-4BD7-9D32-9A47FC52A520}" dt="2023-04-11T21:52:14.233" v="4620" actId="167"/>
          <ac:picMkLst>
            <pc:docMk/>
            <pc:sldMk cId="1783529033" sldId="379"/>
            <ac:picMk id="24" creationId="{0866E08F-9598-98D9-58D1-0BE80F00F8ED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53:25.520" v="4651"/>
        <pc:sldMkLst>
          <pc:docMk/>
          <pc:sldMk cId="906521855" sldId="381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906521855" sldId="381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2:56.448" v="4649" actId="14100"/>
          <ac:spMkLst>
            <pc:docMk/>
            <pc:sldMk cId="906521855" sldId="381"/>
            <ac:spMk id="8" creationId="{258EA0FE-FE3A-8823-E4D4-B4BCA6482A71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4" creationId="{9DFE472E-6DE0-B164-6FE2-7FE150AF4F29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5" creationId="{CB4E232C-68D6-04EB-BE56-B342F9E0DB0D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6" creationId="{F76A0EB3-2CC2-C040-2C7A-EF0D7C251277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7" creationId="{598CF9C0-BC95-11B1-91B2-870734F16350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18" creationId="{5D0B6958-3DEC-C7D1-D520-CCAEEB94E19B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0" creationId="{A441323D-E670-8A1C-C6DD-90701DD58C8D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2" creationId="{098DFD29-2FFA-C1F5-C084-06AD4595063E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5" creationId="{6A5C2912-A7EC-9409-B278-38C6B97BF6F4}"/>
          </ac:spMkLst>
        </pc:spChg>
        <pc:spChg chg="mod">
          <ac:chgData name="Marion Sudvarg" userId="2bb9b31b-5f3c-4f72-8e1f-41eb276ee9c6" providerId="ADAL" clId="{3577E0D1-C8D9-4BD7-9D32-9A47FC52A520}" dt="2023-04-11T21:52:45.771" v="4647" actId="1036"/>
          <ac:spMkLst>
            <pc:docMk/>
            <pc:sldMk cId="906521855" sldId="381"/>
            <ac:spMk id="28" creationId="{7C9078F4-4253-8DD0-8565-9B1D92432069}"/>
          </ac:spMkLst>
        </pc:spChg>
        <pc:picChg chg="mod">
          <ac:chgData name="Marion Sudvarg" userId="2bb9b31b-5f3c-4f72-8e1f-41eb276ee9c6" providerId="ADAL" clId="{3577E0D1-C8D9-4BD7-9D32-9A47FC52A520}" dt="2023-04-11T21:52:45.771" v="4647" actId="1036"/>
          <ac:picMkLst>
            <pc:docMk/>
            <pc:sldMk cId="906521855" sldId="381"/>
            <ac:picMk id="7" creationId="{DDF1A415-9C3B-3D1E-F1A1-DA1252347AB8}"/>
          </ac:picMkLst>
        </pc:pic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0" creationId="{EBE163A2-2BC2-DEFF-7BDC-C850169AFA83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1" creationId="{82E6BE3F-D636-179F-FCFC-63DD4A29022E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2" creationId="{7F9730D7-B357-8511-4D94-4A9C8A6F17BE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3" creationId="{46A24B68-7697-859D-C71F-BC6F366365C4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19" creationId="{679690E4-C971-FAB6-34F4-9F06391BAE74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1" creationId="{450C41BB-6B06-9325-134E-CE3515F0E563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3" creationId="{6586170B-F19E-3CA5-AEED-CC77AB2884EC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7" creationId="{AC15F7BF-C7B0-2A6B-524E-C59ED2286949}"/>
          </ac:cxnSpMkLst>
        </pc:cxnChg>
        <pc:cxnChg chg="mod">
          <ac:chgData name="Marion Sudvarg" userId="2bb9b31b-5f3c-4f72-8e1f-41eb276ee9c6" providerId="ADAL" clId="{3577E0D1-C8D9-4BD7-9D32-9A47FC52A520}" dt="2023-04-11T21:52:45.771" v="4647" actId="1036"/>
          <ac:cxnSpMkLst>
            <pc:docMk/>
            <pc:sldMk cId="906521855" sldId="381"/>
            <ac:cxnSpMk id="29" creationId="{888C72C5-79E8-EC0C-9001-10CC8F272476}"/>
          </ac:cxnSpMkLst>
        </pc:cxnChg>
      </pc:sldChg>
      <pc:sldChg chg="modSp">
        <pc:chgData name="Marion Sudvarg" userId="2bb9b31b-5f3c-4f72-8e1f-41eb276ee9c6" providerId="ADAL" clId="{3577E0D1-C8D9-4BD7-9D32-9A47FC52A520}" dt="2023-04-11T21:28:32.757" v="4590"/>
        <pc:sldMkLst>
          <pc:docMk/>
          <pc:sldMk cId="2260758947" sldId="382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2260758947" sldId="382"/>
            <ac:spMk id="5" creationId="{1482A25B-5AA5-06FE-FB70-133886528BE4}"/>
          </ac:spMkLst>
        </pc:spChg>
      </pc:sldChg>
      <pc:sldChg chg="modSp">
        <pc:chgData name="Marion Sudvarg" userId="2bb9b31b-5f3c-4f72-8e1f-41eb276ee9c6" providerId="ADAL" clId="{3577E0D1-C8D9-4BD7-9D32-9A47FC52A520}" dt="2023-04-11T21:54:02.047" v="4652" actId="20577"/>
        <pc:sldMkLst>
          <pc:docMk/>
          <pc:sldMk cId="1150913282" sldId="384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50913282" sldId="384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4:02.047" v="4652" actId="20577"/>
          <ac:spMkLst>
            <pc:docMk/>
            <pc:sldMk cId="1150913282" sldId="384"/>
            <ac:spMk id="15" creationId="{46E24054-8AB9-F773-1930-2AF1D7E4B7F3}"/>
          </ac:spMkLst>
        </pc:spChg>
      </pc:sldChg>
      <pc:sldChg chg="addSp modSp mod ord modAnim">
        <pc:chgData name="Marion Sudvarg" userId="2bb9b31b-5f3c-4f72-8e1f-41eb276ee9c6" providerId="ADAL" clId="{3577E0D1-C8D9-4BD7-9D32-9A47FC52A520}" dt="2023-04-11T22:05:57.794" v="4886"/>
        <pc:sldMkLst>
          <pc:docMk/>
          <pc:sldMk cId="786307907" sldId="385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786307907" sldId="385"/>
            <ac:spMk id="5" creationId="{0770CCBB-CFE0-70CC-94F9-BF0FFB14B4D7}"/>
          </ac:spMkLst>
        </pc:spChg>
        <pc:spChg chg="add mod">
          <ac:chgData name="Marion Sudvarg" userId="2bb9b31b-5f3c-4f72-8e1f-41eb276ee9c6" providerId="ADAL" clId="{3577E0D1-C8D9-4BD7-9D32-9A47FC52A520}" dt="2023-04-11T22:00:11.148" v="4799" actId="164"/>
          <ac:spMkLst>
            <pc:docMk/>
            <pc:sldMk cId="786307907" sldId="385"/>
            <ac:spMk id="8" creationId="{F1DF4D2F-145F-BD46-42B4-8A66103530F0}"/>
          </ac:spMkLst>
        </pc:spChg>
        <pc:grpChg chg="add mod">
          <ac:chgData name="Marion Sudvarg" userId="2bb9b31b-5f3c-4f72-8e1f-41eb276ee9c6" providerId="ADAL" clId="{3577E0D1-C8D9-4BD7-9D32-9A47FC52A520}" dt="2023-04-11T22:05:05.136" v="4873" actId="1037"/>
          <ac:grpSpMkLst>
            <pc:docMk/>
            <pc:sldMk cId="786307907" sldId="385"/>
            <ac:grpSpMk id="9" creationId="{8DC48651-A12C-A656-8AB0-8685A7A45F88}"/>
          </ac:grpSpMkLst>
        </pc:grpChg>
        <pc:grpChg chg="add mod">
          <ac:chgData name="Marion Sudvarg" userId="2bb9b31b-5f3c-4f72-8e1f-41eb276ee9c6" providerId="ADAL" clId="{3577E0D1-C8D9-4BD7-9D32-9A47FC52A520}" dt="2023-04-11T22:04:33.315" v="4855" actId="164"/>
          <ac:grpSpMkLst>
            <pc:docMk/>
            <pc:sldMk cId="786307907" sldId="385"/>
            <ac:grpSpMk id="27" creationId="{88146BA6-D57B-72A6-837A-704E7E90FFC0}"/>
          </ac:grpSpMkLst>
        </pc:grpChg>
        <pc:grpChg chg="add mod">
          <ac:chgData name="Marion Sudvarg" userId="2bb9b31b-5f3c-4f72-8e1f-41eb276ee9c6" providerId="ADAL" clId="{3577E0D1-C8D9-4BD7-9D32-9A47FC52A520}" dt="2023-04-11T22:05:05.136" v="4873" actId="1037"/>
          <ac:grpSpMkLst>
            <pc:docMk/>
            <pc:sldMk cId="786307907" sldId="385"/>
            <ac:grpSpMk id="28" creationId="{7239B105-70FF-9C3A-CAF7-0F64B81E63B3}"/>
          </ac:grpSpMkLst>
        </pc:grpChg>
        <pc:picChg chg="add mod modCrop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3" creationId="{2F44771F-2EA6-0FE3-6D21-81E49DA476A3}"/>
          </ac:picMkLst>
        </pc:picChg>
        <pc:picChg chg="add mod">
          <ac:chgData name="Marion Sudvarg" userId="2bb9b31b-5f3c-4f72-8e1f-41eb276ee9c6" providerId="ADAL" clId="{3577E0D1-C8D9-4BD7-9D32-9A47FC52A520}" dt="2023-04-11T22:00:11.148" v="4799" actId="164"/>
          <ac:picMkLst>
            <pc:docMk/>
            <pc:sldMk cId="786307907" sldId="385"/>
            <ac:picMk id="6" creationId="{0F2C9AEA-44F3-C37A-7DFE-67D359D5BFCF}"/>
          </ac:picMkLst>
        </pc:picChg>
        <pc:picChg chg="mod">
          <ac:chgData name="Marion Sudvarg" userId="2bb9b31b-5f3c-4f72-8e1f-41eb276ee9c6" providerId="ADAL" clId="{3577E0D1-C8D9-4BD7-9D32-9A47FC52A520}" dt="2023-04-11T22:04:23.392" v="4846" actId="1037"/>
          <ac:picMkLst>
            <pc:docMk/>
            <pc:sldMk cId="786307907" sldId="385"/>
            <ac:picMk id="7" creationId="{DD3D4ADE-B3DE-271E-C31D-FAA47AF5C6BD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0" creationId="{64D8697B-0E06-504D-A3ED-A56821478EA4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1" creationId="{CABB60ED-FA68-01B7-9080-B646417E4AB4}"/>
          </ac:picMkLst>
        </pc:picChg>
        <pc:picChg chg="add mo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2" creationId="{D12281F2-0C2A-B8B7-F1C0-165771D98CE7}"/>
          </ac:picMkLst>
        </pc:picChg>
        <pc:picChg chg="add mod ord">
          <ac:chgData name="Marion Sudvarg" userId="2bb9b31b-5f3c-4f72-8e1f-41eb276ee9c6" providerId="ADAL" clId="{3577E0D1-C8D9-4BD7-9D32-9A47FC52A520}" dt="2023-04-11T22:04:39.778" v="4856" actId="164"/>
          <ac:picMkLst>
            <pc:docMk/>
            <pc:sldMk cId="786307907" sldId="385"/>
            <ac:picMk id="13" creationId="{C1A2FB6F-5A48-3CCE-C220-0B2A02B7F40C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4" creationId="{283BA94C-1430-74D0-85C1-F920C53A724E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5" creationId="{F09091D3-E80B-706A-6EF1-82AB880ED5A6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6" creationId="{2AF22491-982B-12D2-2C41-B5E025C3BE0D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7" creationId="{B108B5F9-D89B-E82D-122A-16657811D34B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8" creationId="{6AB129DE-0BF1-4A1B-E2A9-86B1B75B5856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19" creationId="{74C6B838-B434-6552-CD4B-1FB292C43AEA}"/>
          </ac:picMkLst>
        </pc:picChg>
        <pc:picChg chg="mod or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0" creationId="{D1B14CDF-4FD9-650D-26ED-604C3E0328B3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1" creationId="{6197E4B7-C9F9-104D-7B27-B901A22E5042}"/>
          </ac:picMkLst>
        </pc:picChg>
        <pc:picChg chg="mod">
          <ac:chgData name="Marion Sudvarg" userId="2bb9b31b-5f3c-4f72-8e1f-41eb276ee9c6" providerId="ADAL" clId="{3577E0D1-C8D9-4BD7-9D32-9A47FC52A520}" dt="2023-04-11T22:04:33.315" v="4855" actId="164"/>
          <ac:picMkLst>
            <pc:docMk/>
            <pc:sldMk cId="786307907" sldId="385"/>
            <ac:picMk id="23" creationId="{7DAFE24A-8087-3A23-E6FC-0B3EE3D11AB7}"/>
          </ac:picMkLst>
        </pc:picChg>
        <pc:picChg chg="add mod modCrop">
          <ac:chgData name="Marion Sudvarg" userId="2bb9b31b-5f3c-4f72-8e1f-41eb276ee9c6" providerId="ADAL" clId="{3577E0D1-C8D9-4BD7-9D32-9A47FC52A520}" dt="2023-04-11T22:05:49.149" v="4884" actId="1076"/>
          <ac:picMkLst>
            <pc:docMk/>
            <pc:sldMk cId="786307907" sldId="385"/>
            <ac:picMk id="24" creationId="{83014E81-8A7B-9DDB-AE72-E2CEF8150E14}"/>
          </ac:picMkLst>
        </pc:picChg>
        <pc:picChg chg="add mod">
          <ac:chgData name="Marion Sudvarg" userId="2bb9b31b-5f3c-4f72-8e1f-41eb276ee9c6" providerId="ADAL" clId="{3577E0D1-C8D9-4BD7-9D32-9A47FC52A520}" dt="2023-04-11T22:05:49.149" v="4884" actId="1076"/>
          <ac:picMkLst>
            <pc:docMk/>
            <pc:sldMk cId="786307907" sldId="385"/>
            <ac:picMk id="26" creationId="{F8E14B57-E1AF-F3EF-5956-17222DE48D33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55:31.199" v="4704" actId="1037"/>
        <pc:sldMkLst>
          <pc:docMk/>
          <pc:sldMk cId="3073568031" sldId="386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073568031" sldId="386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1:55:13.702" v="4683" actId="27636"/>
          <ac:spMkLst>
            <pc:docMk/>
            <pc:sldMk cId="3073568031" sldId="386"/>
            <ac:spMk id="8" creationId="{258EA0FE-FE3A-8823-E4D4-B4BCA6482A71}"/>
          </ac:spMkLst>
        </pc:spChg>
        <pc:picChg chg="mod">
          <ac:chgData name="Marion Sudvarg" userId="2bb9b31b-5f3c-4f72-8e1f-41eb276ee9c6" providerId="ADAL" clId="{3577E0D1-C8D9-4BD7-9D32-9A47FC52A520}" dt="2023-04-11T21:55:31.199" v="4704" actId="1037"/>
          <ac:picMkLst>
            <pc:docMk/>
            <pc:sldMk cId="3073568031" sldId="386"/>
            <ac:picMk id="2" creationId="{81D99651-E3F7-9DCF-CA01-F9888E88CEE7}"/>
          </ac:picMkLst>
        </pc:picChg>
        <pc:picChg chg="mod">
          <ac:chgData name="Marion Sudvarg" userId="2bb9b31b-5f3c-4f72-8e1f-41eb276ee9c6" providerId="ADAL" clId="{3577E0D1-C8D9-4BD7-9D32-9A47FC52A520}" dt="2023-04-11T21:55:31.199" v="4704" actId="1037"/>
          <ac:picMkLst>
            <pc:docMk/>
            <pc:sldMk cId="3073568031" sldId="386"/>
            <ac:picMk id="7" creationId="{F4488E40-A4AA-3293-4A0F-7C04422AFDA5}"/>
          </ac:picMkLst>
        </pc:picChg>
        <pc:picChg chg="mod">
          <ac:chgData name="Marion Sudvarg" userId="2bb9b31b-5f3c-4f72-8e1f-41eb276ee9c6" providerId="ADAL" clId="{3577E0D1-C8D9-4BD7-9D32-9A47FC52A520}" dt="2023-04-11T21:55:23.645" v="4684" actId="14100"/>
          <ac:picMkLst>
            <pc:docMk/>
            <pc:sldMk cId="3073568031" sldId="386"/>
            <ac:picMk id="14" creationId="{AA36B8F1-34B7-A299-68B8-009B4108EBD3}"/>
          </ac:picMkLst>
        </pc:picChg>
      </pc:sldChg>
      <pc:sldChg chg="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602671741" sldId="387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602671741" sldId="387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7:13.048" v="4530" actId="20577"/>
          <ac:spMkLst>
            <pc:docMk/>
            <pc:sldMk cId="602671741" sldId="387"/>
            <ac:spMk id="8" creationId="{258EA0FE-FE3A-8823-E4D4-B4BCA6482A71}"/>
          </ac:spMkLst>
        </pc:spChg>
      </pc:sldChg>
      <pc:sldChg chg="modSp mod ord modShow">
        <pc:chgData name="Marion Sudvarg" userId="2bb9b31b-5f3c-4f72-8e1f-41eb276ee9c6" providerId="ADAL" clId="{3577E0D1-C8D9-4BD7-9D32-9A47FC52A520}" dt="2023-04-11T21:28:32.757" v="4590"/>
        <pc:sldMkLst>
          <pc:docMk/>
          <pc:sldMk cId="1414541927" sldId="388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414541927" sldId="388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18:24:51.891" v="4053" actId="20577"/>
          <ac:spMkLst>
            <pc:docMk/>
            <pc:sldMk cId="1414541927" sldId="388"/>
            <ac:spMk id="8" creationId="{258EA0FE-FE3A-8823-E4D4-B4BCA6482A71}"/>
          </ac:spMkLst>
        </pc:spChg>
        <pc:picChg chg="mod">
          <ac:chgData name="Marion Sudvarg" userId="2bb9b31b-5f3c-4f72-8e1f-41eb276ee9c6" providerId="ADAL" clId="{3577E0D1-C8D9-4BD7-9D32-9A47FC52A520}" dt="2023-04-11T18:24:40.880" v="4046" actId="14100"/>
          <ac:picMkLst>
            <pc:docMk/>
            <pc:sldMk cId="1414541927" sldId="388"/>
            <ac:picMk id="2" creationId="{40BDA8C7-8C80-8979-0A81-92F2E9012788}"/>
          </ac:picMkLst>
        </pc:picChg>
      </pc:sldChg>
      <pc:sldChg chg="modSp mod">
        <pc:chgData name="Marion Sudvarg" userId="2bb9b31b-5f3c-4f72-8e1f-41eb276ee9c6" providerId="ADAL" clId="{3577E0D1-C8D9-4BD7-9D32-9A47FC52A520}" dt="2023-04-11T21:28:32.757" v="4590"/>
        <pc:sldMkLst>
          <pc:docMk/>
          <pc:sldMk cId="3771143444" sldId="389"/>
        </pc:sld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3771143444" sldId="389"/>
            <ac:spMk id="5" creationId="{8681AF50-9E92-82B9-A626-D0FC8B2A3487}"/>
          </ac:spMkLst>
        </pc:spChg>
        <pc:spChg chg="mod">
          <ac:chgData name="Marion Sudvarg" userId="2bb9b31b-5f3c-4f72-8e1f-41eb276ee9c6" providerId="ADAL" clId="{3577E0D1-C8D9-4BD7-9D32-9A47FC52A520}" dt="2023-04-11T20:43:02.390" v="4566" actId="20577"/>
          <ac:spMkLst>
            <pc:docMk/>
            <pc:sldMk cId="3771143444" sldId="389"/>
            <ac:spMk id="25" creationId="{0B77F0A4-59B1-B5C4-2747-53525543C994}"/>
          </ac:spMkLst>
        </pc:spChg>
        <pc:spChg chg="mod">
          <ac:chgData name="Marion Sudvarg" userId="2bb9b31b-5f3c-4f72-8e1f-41eb276ee9c6" providerId="ADAL" clId="{3577E0D1-C8D9-4BD7-9D32-9A47FC52A520}" dt="2023-04-11T20:42:58.751" v="4557" actId="20577"/>
          <ac:spMkLst>
            <pc:docMk/>
            <pc:sldMk cId="3771143444" sldId="389"/>
            <ac:spMk id="27" creationId="{3042AA0D-DA24-402A-DE2B-C0F646562B0D}"/>
          </ac:spMkLst>
        </pc:spChg>
      </pc:sldChg>
      <pc:sldChg chg="addSp modSp mod modAnim">
        <pc:chgData name="Marion Sudvarg" userId="2bb9b31b-5f3c-4f72-8e1f-41eb276ee9c6" providerId="ADAL" clId="{3577E0D1-C8D9-4BD7-9D32-9A47FC52A520}" dt="2023-04-11T21:28:32.757" v="4590"/>
        <pc:sldMkLst>
          <pc:docMk/>
          <pc:sldMk cId="1141854291" sldId="390"/>
        </pc:sldMkLst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3" creationId="{13842319-7248-CDEE-E9FD-86224D2C9F16}"/>
          </ac:spMkLst>
        </pc:spChg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k cId="1141854291" sldId="390"/>
            <ac:spMk id="5" creationId="{1482A25B-5AA5-06FE-FB70-133886528BE4}"/>
          </ac:spMkLst>
        </pc:spChg>
        <pc:spChg chg="mod">
          <ac:chgData name="Marion Sudvarg" userId="2bb9b31b-5f3c-4f72-8e1f-41eb276ee9c6" providerId="ADAL" clId="{3577E0D1-C8D9-4BD7-9D32-9A47FC52A520}" dt="2023-04-11T20:32:07.836" v="4423" actId="20577"/>
          <ac:spMkLst>
            <pc:docMk/>
            <pc:sldMk cId="1141854291" sldId="390"/>
            <ac:spMk id="6" creationId="{8EEE961D-934C-40A5-258D-8EE04BE1ABAD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7" creationId="{1B31921A-1ABD-BA56-328A-CF2AC7A58F2B}"/>
          </ac:spMkLst>
        </pc:spChg>
        <pc:spChg chg="mod">
          <ac:chgData name="Marion Sudvarg" userId="2bb9b31b-5f3c-4f72-8e1f-41eb276ee9c6" providerId="ADAL" clId="{3577E0D1-C8D9-4BD7-9D32-9A47FC52A520}" dt="2023-04-11T20:40:08.887" v="4548" actId="20577"/>
          <ac:spMkLst>
            <pc:docMk/>
            <pc:sldMk cId="1141854291" sldId="390"/>
            <ac:spMk id="8" creationId="{258EA0FE-FE3A-8823-E4D4-B4BCA6482A71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4" creationId="{1332CB44-D35D-E97B-CBF3-7BF95338BA15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5" creationId="{88A4F4BB-C5F4-5BB7-5DFE-31DB58AD14A2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8" creationId="{E92D1A8E-EDCD-0DE7-DF2D-3C60F5CA373A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19" creationId="{F2A3A0A9-2FA1-B5F5-69D1-520724F2CDA8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0" creationId="{78A613A4-153A-A844-8863-2CA5274A4540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1" creationId="{C159A038-7ACB-85C6-747D-6D9F67D63370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2" creationId="{3C5934C8-7AEE-A89F-B3E8-0D9C7B404092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4" creationId="{07BD2A08-237A-B533-DE24-5E8DDDAC6A37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5" creationId="{21FCFC80-60BC-C060-EB19-2BA748D467DF}"/>
          </ac:spMkLst>
        </pc:spChg>
        <pc:spChg chg="add mod">
          <ac:chgData name="Marion Sudvarg" userId="2bb9b31b-5f3c-4f72-8e1f-41eb276ee9c6" providerId="ADAL" clId="{3577E0D1-C8D9-4BD7-9D32-9A47FC52A520}" dt="2023-04-11T17:54:45.767" v="3341" actId="164"/>
          <ac:spMkLst>
            <pc:docMk/>
            <pc:sldMk cId="1141854291" sldId="390"/>
            <ac:spMk id="26" creationId="{B5794E1E-B28B-3DE9-2636-3FEBA24F799B}"/>
          </ac:spMkLst>
        </pc:spChg>
        <pc:grpChg chg="add mod">
          <ac:chgData name="Marion Sudvarg" userId="2bb9b31b-5f3c-4f72-8e1f-41eb276ee9c6" providerId="ADAL" clId="{3577E0D1-C8D9-4BD7-9D32-9A47FC52A520}" dt="2023-04-11T20:33:12.820" v="4490" actId="1036"/>
          <ac:grpSpMkLst>
            <pc:docMk/>
            <pc:sldMk cId="1141854291" sldId="390"/>
            <ac:grpSpMk id="27" creationId="{CEA3C968-F95F-3B9E-98CF-3580A2FE9ABF}"/>
          </ac:grpSpMkLst>
        </pc:grp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2" creationId="{F4B42C15-FD85-2597-2D84-2D0BA0EC3727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16" creationId="{F5B12BF5-E83D-46A5-CAD9-1B2D725C3662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17" creationId="{1A882C0D-EBBC-0C2D-A9BB-FF6DF91E9375}"/>
          </ac:picMkLst>
        </pc:picChg>
        <pc:picChg chg="add mod">
          <ac:chgData name="Marion Sudvarg" userId="2bb9b31b-5f3c-4f72-8e1f-41eb276ee9c6" providerId="ADAL" clId="{3577E0D1-C8D9-4BD7-9D32-9A47FC52A520}" dt="2023-04-11T17:54:45.767" v="3341" actId="164"/>
          <ac:picMkLst>
            <pc:docMk/>
            <pc:sldMk cId="1141854291" sldId="390"/>
            <ac:picMk id="23" creationId="{0BE5A129-4075-56C4-9CF9-F5BA18E3C6AC}"/>
          </ac:picMkLst>
        </pc:picChg>
      </pc:sldChg>
      <pc:sldMasterChg chg="modSp modSldLayout">
        <pc:chgData name="Marion Sudvarg" userId="2bb9b31b-5f3c-4f72-8e1f-41eb276ee9c6" providerId="ADAL" clId="{3577E0D1-C8D9-4BD7-9D32-9A47FC52A520}" dt="2023-04-11T21:28:32.757" v="4590"/>
        <pc:sldMasterMkLst>
          <pc:docMk/>
          <pc:sldMasterMk cId="1193365014" sldId="2147483660"/>
        </pc:sldMasterMkLst>
        <pc:spChg chg="mod">
          <ac:chgData name="Marion Sudvarg" userId="2bb9b31b-5f3c-4f72-8e1f-41eb276ee9c6" providerId="ADAL" clId="{3577E0D1-C8D9-4BD7-9D32-9A47FC52A520}" dt="2023-04-11T21:28:32.757" v="4590"/>
          <ac:spMkLst>
            <pc:docMk/>
            <pc:sldMasterMk cId="1193365014" sldId="2147483660"/>
            <ac:spMk id="5" creationId="{00000000-0000-0000-0000-000000000000}"/>
          </ac:spMkLst>
        </pc:sp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419050163" sldId="2147483661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419050163" sldId="2147483661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4119517090" sldId="2147483662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4119517090" sldId="2147483662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968238598" sldId="2147483663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968238598" sldId="2147483663"/>
              <ac:spMk id="8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560904898" sldId="2147483664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560904898" sldId="2147483664"/>
              <ac:spMk id="9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2078167928" sldId="2147483665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2078167928" sldId="2147483665"/>
              <ac:spMk id="11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2179557760" sldId="2147483666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2179557760" sldId="2147483666"/>
              <ac:spMk id="7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919744594" sldId="2147483667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919744594" sldId="2147483667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157597911" sldId="2147483668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157597911" sldId="2147483668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1640254107" sldId="2147483669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1640254107" sldId="2147483669"/>
              <ac:spMk id="6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3913979218" sldId="2147483670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3913979218" sldId="2147483670"/>
              <ac:spMk id="5" creationId="{00000000-0000-0000-0000-000000000000}"/>
            </ac:spMkLst>
          </pc:spChg>
        </pc:sldLayoutChg>
        <pc:sldLayoutChg chg="modSp">
          <pc:chgData name="Marion Sudvarg" userId="2bb9b31b-5f3c-4f72-8e1f-41eb276ee9c6" providerId="ADAL" clId="{3577E0D1-C8D9-4BD7-9D32-9A47FC52A520}" dt="2023-04-11T21:28:32.757" v="4590"/>
          <pc:sldLayoutMkLst>
            <pc:docMk/>
            <pc:sldMasterMk cId="1193365014" sldId="2147483660"/>
            <pc:sldLayoutMk cId="3490266096" sldId="2147483671"/>
          </pc:sldLayoutMkLst>
          <pc:spChg chg="mod">
            <ac:chgData name="Marion Sudvarg" userId="2bb9b31b-5f3c-4f72-8e1f-41eb276ee9c6" providerId="ADAL" clId="{3577E0D1-C8D9-4BD7-9D32-9A47FC52A520}" dt="2023-04-11T21:28:32.757" v="4590"/>
            <ac:spMkLst>
              <pc:docMk/>
              <pc:sldMasterMk cId="1193365014" sldId="2147483660"/>
              <pc:sldLayoutMk cId="3490266096" sldId="2147483671"/>
              <ac:spMk id="5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A4BFD-9860-46FC-88A7-7383EE23822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32062B9-ACA9-4CFC-9A98-043F34A3468D}">
      <dgm:prSet/>
      <dgm:spPr/>
      <dgm:t>
        <a:bodyPr/>
        <a:lstStyle/>
        <a:p>
          <a:pPr>
            <a:defRPr b="1"/>
          </a:pPr>
          <a:r>
            <a:rPr lang="en-US"/>
            <a:t>Every GRB is unique!</a:t>
          </a:r>
        </a:p>
      </dgm:t>
    </dgm:pt>
    <dgm:pt modelId="{8EDAE277-0784-472C-9740-D459D891B84A}" type="parTrans" cxnId="{17229FD1-AC96-4958-8D68-07A56BF8ECCF}">
      <dgm:prSet/>
      <dgm:spPr/>
      <dgm:t>
        <a:bodyPr/>
        <a:lstStyle/>
        <a:p>
          <a:endParaRPr lang="en-US"/>
        </a:p>
      </dgm:t>
    </dgm:pt>
    <dgm:pt modelId="{2D99CBFC-FC45-4C24-88B8-EDCD84ECC02A}" type="sibTrans" cxnId="{17229FD1-AC96-4958-8D68-07A56BF8ECCF}">
      <dgm:prSet/>
      <dgm:spPr/>
      <dgm:t>
        <a:bodyPr/>
        <a:lstStyle/>
        <a:p>
          <a:endParaRPr lang="en-US"/>
        </a:p>
      </dgm:t>
    </dgm:pt>
    <dgm:pt modelId="{2CD3A5EA-2B53-4224-9BEC-39C76D3614A4}">
      <dgm:prSet custT="1"/>
      <dgm:spPr/>
      <dgm:t>
        <a:bodyPr/>
        <a:lstStyle/>
        <a:p>
          <a:r>
            <a:rPr lang="en-US" sz="2000" dirty="0"/>
            <a:t>Brightness</a:t>
          </a:r>
          <a:br>
            <a:rPr lang="en-US" sz="2000" dirty="0"/>
          </a:br>
          <a:r>
            <a:rPr lang="en-US" sz="2000" dirty="0"/>
            <a:t>(10</a:t>
          </a:r>
          <a:r>
            <a:rPr lang="en-US" sz="2000" baseline="30000" dirty="0"/>
            <a:t>3</a:t>
          </a:r>
          <a:r>
            <a:rPr lang="en-US" sz="2000" baseline="-25000" dirty="0"/>
            <a:t> </a:t>
          </a:r>
          <a:r>
            <a:rPr lang="en-US" sz="2000" dirty="0"/>
            <a:t>– 10</a:t>
          </a:r>
          <a:r>
            <a:rPr lang="en-US" sz="2000" baseline="30000" dirty="0"/>
            <a:t>6</a:t>
          </a:r>
          <a:r>
            <a:rPr lang="en-US" sz="2000" baseline="-25000" dirty="0"/>
            <a:t> </a:t>
          </a:r>
          <a:r>
            <a:rPr lang="en-US" sz="2000" baseline="0" dirty="0"/>
            <a:t>incident g</a:t>
          </a:r>
          <a:r>
            <a:rPr lang="en-US" sz="2000" dirty="0"/>
            <a:t>amma rays) </a:t>
          </a:r>
        </a:p>
      </dgm:t>
    </dgm:pt>
    <dgm:pt modelId="{44928B8C-FA1D-4F58-BC58-D79557C94C21}" type="parTrans" cxnId="{9F54C61A-0550-4C2D-9297-A683EDBB1672}">
      <dgm:prSet/>
      <dgm:spPr/>
      <dgm:t>
        <a:bodyPr/>
        <a:lstStyle/>
        <a:p>
          <a:endParaRPr lang="en-US"/>
        </a:p>
      </dgm:t>
    </dgm:pt>
    <dgm:pt modelId="{979D209F-28A2-4978-8045-A4DB0E9F2B73}" type="sibTrans" cxnId="{9F54C61A-0550-4C2D-9297-A683EDBB1672}">
      <dgm:prSet/>
      <dgm:spPr/>
      <dgm:t>
        <a:bodyPr/>
        <a:lstStyle/>
        <a:p>
          <a:endParaRPr lang="en-US"/>
        </a:p>
      </dgm:t>
    </dgm:pt>
    <dgm:pt modelId="{6542B5C9-F8A7-4353-8D04-304048975173}">
      <dgm:prSet custT="1"/>
      <dgm:spPr/>
      <dgm:t>
        <a:bodyPr/>
        <a:lstStyle/>
        <a:p>
          <a:r>
            <a:rPr lang="en-US" sz="2000"/>
            <a:t>Spectral energy distributions</a:t>
          </a:r>
        </a:p>
      </dgm:t>
    </dgm:pt>
    <dgm:pt modelId="{C9A65406-7DA7-4BB2-961F-5FD0A3BE97D7}" type="parTrans" cxnId="{E38B3F86-FEEA-4F0F-BDE4-B8CA0F670B5E}">
      <dgm:prSet/>
      <dgm:spPr/>
      <dgm:t>
        <a:bodyPr/>
        <a:lstStyle/>
        <a:p>
          <a:endParaRPr lang="en-US"/>
        </a:p>
      </dgm:t>
    </dgm:pt>
    <dgm:pt modelId="{92880796-0FB6-4345-95C8-02AB8B8BD0E1}" type="sibTrans" cxnId="{E38B3F86-FEEA-4F0F-BDE4-B8CA0F670B5E}">
      <dgm:prSet/>
      <dgm:spPr/>
      <dgm:t>
        <a:bodyPr/>
        <a:lstStyle/>
        <a:p>
          <a:endParaRPr lang="en-US"/>
        </a:p>
      </dgm:t>
    </dgm:pt>
    <dgm:pt modelId="{90065B00-098A-4C13-ADDE-B5A3366D5EC1}">
      <dgm:prSet custT="1"/>
      <dgm:spPr/>
      <dgm:t>
        <a:bodyPr/>
        <a:lstStyle/>
        <a:p>
          <a:r>
            <a:rPr lang="en-US" sz="2000" dirty="0"/>
            <a:t>Initial burst durations</a:t>
          </a:r>
          <a:br>
            <a:rPr lang="en-US" sz="2000" dirty="0"/>
          </a:br>
          <a:r>
            <a:rPr lang="en-US" sz="2000" dirty="0"/>
            <a:t>(10 milliseconds – 20 minutes)</a:t>
          </a:r>
        </a:p>
      </dgm:t>
    </dgm:pt>
    <dgm:pt modelId="{6F91CE57-B11B-44CA-9708-43ED80ACCBEF}" type="parTrans" cxnId="{E346F139-2629-4170-8AC8-FC009EA3F159}">
      <dgm:prSet/>
      <dgm:spPr/>
      <dgm:t>
        <a:bodyPr/>
        <a:lstStyle/>
        <a:p>
          <a:endParaRPr lang="en-US"/>
        </a:p>
      </dgm:t>
    </dgm:pt>
    <dgm:pt modelId="{04F96B14-73A3-48CE-981B-E22F309AB5AA}" type="sibTrans" cxnId="{E346F139-2629-4170-8AC8-FC009EA3F159}">
      <dgm:prSet/>
      <dgm:spPr/>
      <dgm:t>
        <a:bodyPr/>
        <a:lstStyle/>
        <a:p>
          <a:endParaRPr lang="en-US"/>
        </a:p>
      </dgm:t>
    </dgm:pt>
    <dgm:pt modelId="{C09749D5-3742-49D7-8E17-E7EF0421150C}">
      <dgm:prSet/>
      <dgm:spPr/>
      <dgm:t>
        <a:bodyPr/>
        <a:lstStyle/>
        <a:p>
          <a:pPr>
            <a:defRPr b="1"/>
          </a:pPr>
          <a:r>
            <a:rPr lang="en-US"/>
            <a:t>Workload depends on</a:t>
          </a:r>
        </a:p>
      </dgm:t>
    </dgm:pt>
    <dgm:pt modelId="{52FF1137-9BEB-4B0B-9F68-739592D8482A}" type="parTrans" cxnId="{092613F7-15C2-457C-A68F-159F59842671}">
      <dgm:prSet/>
      <dgm:spPr/>
      <dgm:t>
        <a:bodyPr/>
        <a:lstStyle/>
        <a:p>
          <a:endParaRPr lang="en-US"/>
        </a:p>
      </dgm:t>
    </dgm:pt>
    <dgm:pt modelId="{23B9EF7C-C53A-4034-953D-968334C03821}" type="sibTrans" cxnId="{092613F7-15C2-457C-A68F-159F59842671}">
      <dgm:prSet/>
      <dgm:spPr/>
      <dgm:t>
        <a:bodyPr/>
        <a:lstStyle/>
        <a:p>
          <a:endParaRPr lang="en-US"/>
        </a:p>
      </dgm:t>
    </dgm:pt>
    <dgm:pt modelId="{CB04AC3C-D884-49F1-9E46-0C0070BF63B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/>
            <a:t>The number of gamma rays entering the detector</a:t>
          </a:r>
        </a:p>
      </dgm:t>
    </dgm:pt>
    <dgm:pt modelId="{B1F5421F-006B-4A44-B112-5278846DFC16}" type="parTrans" cxnId="{9110FBD0-F3F3-4612-923E-F943B1858B42}">
      <dgm:prSet/>
      <dgm:spPr/>
      <dgm:t>
        <a:bodyPr/>
        <a:lstStyle/>
        <a:p>
          <a:endParaRPr lang="en-US"/>
        </a:p>
      </dgm:t>
    </dgm:pt>
    <dgm:pt modelId="{60219C53-E9C5-4C09-ACF3-31FC335F81DA}" type="sibTrans" cxnId="{9110FBD0-F3F3-4612-923E-F943B1858B42}">
      <dgm:prSet/>
      <dgm:spPr/>
      <dgm:t>
        <a:bodyPr/>
        <a:lstStyle/>
        <a:p>
          <a:endParaRPr lang="en-US"/>
        </a:p>
      </dgm:t>
    </dgm:pt>
    <dgm:pt modelId="{829ABDF7-8C78-4DA7-84EF-DAC2E79878A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Their physical interactions with the detector</a:t>
          </a:r>
        </a:p>
      </dgm:t>
    </dgm:pt>
    <dgm:pt modelId="{C1CBFB74-A9E5-457F-B79A-AD02392BD122}" type="parTrans" cxnId="{BD8AA68C-AF5E-4B89-B8A3-1E3B96BCDC68}">
      <dgm:prSet/>
      <dgm:spPr/>
      <dgm:t>
        <a:bodyPr/>
        <a:lstStyle/>
        <a:p>
          <a:endParaRPr lang="en-US"/>
        </a:p>
      </dgm:t>
    </dgm:pt>
    <dgm:pt modelId="{6A1D08B3-FF8C-4304-A75D-90C9FE1B31D8}" type="sibTrans" cxnId="{BD8AA68C-AF5E-4B89-B8A3-1E3B96BCDC68}">
      <dgm:prSet/>
      <dgm:spPr/>
      <dgm:t>
        <a:bodyPr/>
        <a:lstStyle/>
        <a:p>
          <a:endParaRPr lang="en-US"/>
        </a:p>
      </dgm:t>
    </dgm:pt>
    <dgm:pt modelId="{A90C5F69-47A9-47EB-8331-3BC910CB27C0}">
      <dgm:prSet/>
      <dgm:spPr/>
      <dgm:t>
        <a:bodyPr/>
        <a:lstStyle/>
        <a:p>
          <a:pPr>
            <a:defRPr b="1"/>
          </a:pPr>
          <a:r>
            <a:rPr lang="en-US"/>
            <a:t>Deadline may depend on</a:t>
          </a:r>
        </a:p>
      </dgm:t>
    </dgm:pt>
    <dgm:pt modelId="{76173DCF-FA87-4D4A-9788-E5B6517C5AD9}" type="parTrans" cxnId="{D5992E40-9274-454E-986C-892CCBE6BC5D}">
      <dgm:prSet/>
      <dgm:spPr/>
      <dgm:t>
        <a:bodyPr/>
        <a:lstStyle/>
        <a:p>
          <a:endParaRPr lang="en-US"/>
        </a:p>
      </dgm:t>
    </dgm:pt>
    <dgm:pt modelId="{164B73B6-83DD-44DC-8FE1-FA6A2A1ED0DB}" type="sibTrans" cxnId="{D5992E40-9274-454E-986C-892CCBE6BC5D}">
      <dgm:prSet/>
      <dgm:spPr/>
      <dgm:t>
        <a:bodyPr/>
        <a:lstStyle/>
        <a:p>
          <a:endParaRPr lang="en-US"/>
        </a:p>
      </dgm:t>
    </dgm:pt>
    <dgm:pt modelId="{F33C1B33-E5B3-452B-81CE-F78B769FB225}">
      <dgm:prSet custT="1"/>
      <dgm:spPr/>
      <dgm:t>
        <a:bodyPr/>
        <a:lstStyle/>
        <a:p>
          <a:r>
            <a:rPr lang="en-US" sz="2000"/>
            <a:t>The duration of the burst</a:t>
          </a:r>
        </a:p>
      </dgm:t>
    </dgm:pt>
    <dgm:pt modelId="{C4CABEAF-B4D6-4BA8-8A95-42C211A68A10}" type="parTrans" cxnId="{8A546B2E-2478-4F42-8458-9D4D7F4774C6}">
      <dgm:prSet/>
      <dgm:spPr/>
      <dgm:t>
        <a:bodyPr/>
        <a:lstStyle/>
        <a:p>
          <a:endParaRPr lang="en-US"/>
        </a:p>
      </dgm:t>
    </dgm:pt>
    <dgm:pt modelId="{74544A84-0C8D-4D4D-8E4F-85B7263E5DD1}" type="sibTrans" cxnId="{8A546B2E-2478-4F42-8458-9D4D7F4774C6}">
      <dgm:prSet/>
      <dgm:spPr/>
      <dgm:t>
        <a:bodyPr/>
        <a:lstStyle/>
        <a:p>
          <a:endParaRPr lang="en-US"/>
        </a:p>
      </dgm:t>
    </dgm:pt>
    <dgm:pt modelId="{8649F95B-11E5-496F-9591-D70B26A445D6}">
      <dgm:prSet custT="1"/>
      <dgm:spPr/>
      <dgm:t>
        <a:bodyPr/>
        <a:lstStyle/>
        <a:p>
          <a:r>
            <a:rPr lang="en-US" sz="2000"/>
            <a:t>Availability of follow-up instruments</a:t>
          </a:r>
        </a:p>
      </dgm:t>
    </dgm:pt>
    <dgm:pt modelId="{D2D92BFA-5DC6-422F-9DD1-DDF7B3765384}" type="parTrans" cxnId="{FB395505-A7E9-4F65-A7C7-1BA469C86CC5}">
      <dgm:prSet/>
      <dgm:spPr/>
      <dgm:t>
        <a:bodyPr/>
        <a:lstStyle/>
        <a:p>
          <a:endParaRPr lang="en-US"/>
        </a:p>
      </dgm:t>
    </dgm:pt>
    <dgm:pt modelId="{7EFB4D1E-25CB-406F-A953-0CF7AF3D9B32}" type="sibTrans" cxnId="{FB395505-A7E9-4F65-A7C7-1BA469C86CC5}">
      <dgm:prSet/>
      <dgm:spPr/>
      <dgm:t>
        <a:bodyPr/>
        <a:lstStyle/>
        <a:p>
          <a:endParaRPr lang="en-US"/>
        </a:p>
      </dgm:t>
    </dgm:pt>
    <dgm:pt modelId="{F785ABEB-0E89-4FC5-90DF-E3FD9D47B1F3}" type="pres">
      <dgm:prSet presAssocID="{8B0A4BFD-9860-46FC-88A7-7383EE238222}" presName="root" presStyleCnt="0">
        <dgm:presLayoutVars>
          <dgm:dir/>
          <dgm:resizeHandles val="exact"/>
        </dgm:presLayoutVars>
      </dgm:prSet>
      <dgm:spPr/>
    </dgm:pt>
    <dgm:pt modelId="{A9E49405-D6BA-41A4-8FFC-683F07297940}" type="pres">
      <dgm:prSet presAssocID="{232062B9-ACA9-4CFC-9A98-043F34A3468D}" presName="compNode" presStyleCnt="0"/>
      <dgm:spPr/>
    </dgm:pt>
    <dgm:pt modelId="{1A2A3005-19DB-411D-BA30-5ABA94DECCBD}" type="pres">
      <dgm:prSet presAssocID="{232062B9-ACA9-4CFC-9A98-043F34A3468D}" presName="iconRect" presStyleLbl="node1" presStyleIdx="0" presStyleCnt="3" custLinFactNeighborY="-362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 with solid fill"/>
        </a:ext>
      </dgm:extLst>
    </dgm:pt>
    <dgm:pt modelId="{33E319D6-0E5C-487A-AD44-E24CAA529A4C}" type="pres">
      <dgm:prSet presAssocID="{232062B9-ACA9-4CFC-9A98-043F34A3468D}" presName="iconSpace" presStyleCnt="0"/>
      <dgm:spPr/>
    </dgm:pt>
    <dgm:pt modelId="{BA822661-A60F-40D0-96D6-87A5E70E8BAA}" type="pres">
      <dgm:prSet presAssocID="{232062B9-ACA9-4CFC-9A98-043F34A3468D}" presName="parTx" presStyleLbl="revTx" presStyleIdx="0" presStyleCnt="6" custLinFactNeighborY="-84641">
        <dgm:presLayoutVars>
          <dgm:chMax val="0"/>
          <dgm:chPref val="0"/>
        </dgm:presLayoutVars>
      </dgm:prSet>
      <dgm:spPr/>
    </dgm:pt>
    <dgm:pt modelId="{9F1ABF43-596E-453D-9DB4-3459C9FA60E5}" type="pres">
      <dgm:prSet presAssocID="{232062B9-ACA9-4CFC-9A98-043F34A3468D}" presName="txSpace" presStyleCnt="0"/>
      <dgm:spPr/>
    </dgm:pt>
    <dgm:pt modelId="{77084455-4677-45BC-9644-BB073C9725F7}" type="pres">
      <dgm:prSet presAssocID="{232062B9-ACA9-4CFC-9A98-043F34A3468D}" presName="desTx" presStyleLbl="revTx" presStyleIdx="1" presStyleCnt="6" custLinFactNeighborY="-28454">
        <dgm:presLayoutVars/>
      </dgm:prSet>
      <dgm:spPr/>
    </dgm:pt>
    <dgm:pt modelId="{D2353676-4806-4E0F-9659-10C8508920CE}" type="pres">
      <dgm:prSet presAssocID="{2D99CBFC-FC45-4C24-88B8-EDCD84ECC02A}" presName="sibTrans" presStyleCnt="0"/>
      <dgm:spPr/>
    </dgm:pt>
    <dgm:pt modelId="{3BC96A95-28A8-4700-A3FB-3C75701A5B7D}" type="pres">
      <dgm:prSet presAssocID="{C09749D5-3742-49D7-8E17-E7EF0421150C}" presName="compNode" presStyleCnt="0"/>
      <dgm:spPr/>
    </dgm:pt>
    <dgm:pt modelId="{58398CBB-9BDB-401E-98C0-DD82481C1BE2}" type="pres">
      <dgm:prSet presAssocID="{C09749D5-3742-49D7-8E17-E7EF0421150C}" presName="iconRect" presStyleLbl="node1" presStyleIdx="1" presStyleCnt="3" custLinFactNeighborY="-3627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 with solid fill"/>
        </a:ext>
      </dgm:extLst>
    </dgm:pt>
    <dgm:pt modelId="{3DC51945-550F-42AE-AE1C-E49AA2708B13}" type="pres">
      <dgm:prSet presAssocID="{C09749D5-3742-49D7-8E17-E7EF0421150C}" presName="iconSpace" presStyleCnt="0"/>
      <dgm:spPr/>
    </dgm:pt>
    <dgm:pt modelId="{7F828B5A-29E9-4C75-98F3-A63F67D87CD8}" type="pres">
      <dgm:prSet presAssocID="{C09749D5-3742-49D7-8E17-E7EF0421150C}" presName="parTx" presStyleLbl="revTx" presStyleIdx="2" presStyleCnt="6" custLinFactNeighborY="-84641">
        <dgm:presLayoutVars>
          <dgm:chMax val="0"/>
          <dgm:chPref val="0"/>
        </dgm:presLayoutVars>
      </dgm:prSet>
      <dgm:spPr/>
    </dgm:pt>
    <dgm:pt modelId="{2A8D9F6B-2F7D-4477-9279-19EF078AD2ED}" type="pres">
      <dgm:prSet presAssocID="{C09749D5-3742-49D7-8E17-E7EF0421150C}" presName="txSpace" presStyleCnt="0"/>
      <dgm:spPr/>
    </dgm:pt>
    <dgm:pt modelId="{E2BA1D3A-C24E-446C-94CC-7F4EEDE6F7BA}" type="pres">
      <dgm:prSet presAssocID="{C09749D5-3742-49D7-8E17-E7EF0421150C}" presName="desTx" presStyleLbl="revTx" presStyleIdx="3" presStyleCnt="6" custLinFactNeighborY="-28454">
        <dgm:presLayoutVars/>
      </dgm:prSet>
      <dgm:spPr/>
    </dgm:pt>
    <dgm:pt modelId="{6E7D5013-0370-42E8-AB72-00B110F606A6}" type="pres">
      <dgm:prSet presAssocID="{23B9EF7C-C53A-4034-953D-968334C03821}" presName="sibTrans" presStyleCnt="0"/>
      <dgm:spPr/>
    </dgm:pt>
    <dgm:pt modelId="{123C315D-A2B8-42B5-9688-FA9B75C2EA59}" type="pres">
      <dgm:prSet presAssocID="{A90C5F69-47A9-47EB-8331-3BC910CB27C0}" presName="compNode" presStyleCnt="0"/>
      <dgm:spPr/>
    </dgm:pt>
    <dgm:pt modelId="{47BBF3FF-15AD-4578-9706-B9FCBCC8137B}" type="pres">
      <dgm:prSet presAssocID="{A90C5F69-47A9-47EB-8331-3BC910CB27C0}" presName="iconRect" presStyleLbl="node1" presStyleIdx="2" presStyleCnt="3" custLinFactNeighborY="-3627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A543FBD-33BE-427F-A8BC-3B72862D795E}" type="pres">
      <dgm:prSet presAssocID="{A90C5F69-47A9-47EB-8331-3BC910CB27C0}" presName="iconSpace" presStyleCnt="0"/>
      <dgm:spPr/>
    </dgm:pt>
    <dgm:pt modelId="{9EEF23AB-3949-48B5-84DB-953EF2528F2F}" type="pres">
      <dgm:prSet presAssocID="{A90C5F69-47A9-47EB-8331-3BC910CB27C0}" presName="parTx" presStyleLbl="revTx" presStyleIdx="4" presStyleCnt="6" custLinFactNeighborY="-84641">
        <dgm:presLayoutVars>
          <dgm:chMax val="0"/>
          <dgm:chPref val="0"/>
        </dgm:presLayoutVars>
      </dgm:prSet>
      <dgm:spPr/>
    </dgm:pt>
    <dgm:pt modelId="{637F0C7B-13D4-4D88-9FC8-987706B54B06}" type="pres">
      <dgm:prSet presAssocID="{A90C5F69-47A9-47EB-8331-3BC910CB27C0}" presName="txSpace" presStyleCnt="0"/>
      <dgm:spPr/>
    </dgm:pt>
    <dgm:pt modelId="{0510E714-785D-48E0-9A60-1C9C3F55ABA2}" type="pres">
      <dgm:prSet presAssocID="{A90C5F69-47A9-47EB-8331-3BC910CB27C0}" presName="desTx" presStyleLbl="revTx" presStyleIdx="5" presStyleCnt="6" custLinFactNeighborY="-28454">
        <dgm:presLayoutVars/>
      </dgm:prSet>
      <dgm:spPr/>
    </dgm:pt>
  </dgm:ptLst>
  <dgm:cxnLst>
    <dgm:cxn modelId="{FB395505-A7E9-4F65-A7C7-1BA469C86CC5}" srcId="{A90C5F69-47A9-47EB-8331-3BC910CB27C0}" destId="{8649F95B-11E5-496F-9591-D70B26A445D6}" srcOrd="1" destOrd="0" parTransId="{D2D92BFA-5DC6-422F-9DD1-DDF7B3765384}" sibTransId="{7EFB4D1E-25CB-406F-A953-0CF7AF3D9B32}"/>
    <dgm:cxn modelId="{9F54C61A-0550-4C2D-9297-A683EDBB1672}" srcId="{232062B9-ACA9-4CFC-9A98-043F34A3468D}" destId="{2CD3A5EA-2B53-4224-9BEC-39C76D3614A4}" srcOrd="0" destOrd="0" parTransId="{44928B8C-FA1D-4F58-BC58-D79557C94C21}" sibTransId="{979D209F-28A2-4978-8045-A4DB0E9F2B73}"/>
    <dgm:cxn modelId="{A4D24C22-8238-456E-857C-142B2C39F10D}" type="presOf" srcId="{C09749D5-3742-49D7-8E17-E7EF0421150C}" destId="{7F828B5A-29E9-4C75-98F3-A63F67D87CD8}" srcOrd="0" destOrd="0" presId="urn:microsoft.com/office/officeart/2018/5/layout/CenteredIconLabelDescriptionList"/>
    <dgm:cxn modelId="{8A546B2E-2478-4F42-8458-9D4D7F4774C6}" srcId="{A90C5F69-47A9-47EB-8331-3BC910CB27C0}" destId="{F33C1B33-E5B3-452B-81CE-F78B769FB225}" srcOrd="0" destOrd="0" parTransId="{C4CABEAF-B4D6-4BA8-8A95-42C211A68A10}" sibTransId="{74544A84-0C8D-4D4D-8E4F-85B7263E5DD1}"/>
    <dgm:cxn modelId="{BB47AC31-2A7D-4C2D-AA2B-98A25B7378E4}" type="presOf" srcId="{90065B00-098A-4C13-ADDE-B5A3366D5EC1}" destId="{77084455-4677-45BC-9644-BB073C9725F7}" srcOrd="0" destOrd="2" presId="urn:microsoft.com/office/officeart/2018/5/layout/CenteredIconLabelDescriptionList"/>
    <dgm:cxn modelId="{6BB2BA37-CDBC-475C-828C-60B892DE05FC}" type="presOf" srcId="{829ABDF7-8C78-4DA7-84EF-DAC2E79878A2}" destId="{E2BA1D3A-C24E-446C-94CC-7F4EEDE6F7BA}" srcOrd="0" destOrd="1" presId="urn:microsoft.com/office/officeart/2018/5/layout/CenteredIconLabelDescriptionList"/>
    <dgm:cxn modelId="{E346F139-2629-4170-8AC8-FC009EA3F159}" srcId="{232062B9-ACA9-4CFC-9A98-043F34A3468D}" destId="{90065B00-098A-4C13-ADDE-B5A3366D5EC1}" srcOrd="2" destOrd="0" parTransId="{6F91CE57-B11B-44CA-9708-43ED80ACCBEF}" sibTransId="{04F96B14-73A3-48CE-981B-E22F309AB5AA}"/>
    <dgm:cxn modelId="{D5992E40-9274-454E-986C-892CCBE6BC5D}" srcId="{8B0A4BFD-9860-46FC-88A7-7383EE238222}" destId="{A90C5F69-47A9-47EB-8331-3BC910CB27C0}" srcOrd="2" destOrd="0" parTransId="{76173DCF-FA87-4D4A-9788-E5B6517C5AD9}" sibTransId="{164B73B6-83DD-44DC-8FE1-FA6A2A1ED0DB}"/>
    <dgm:cxn modelId="{E38B3F86-FEEA-4F0F-BDE4-B8CA0F670B5E}" srcId="{232062B9-ACA9-4CFC-9A98-043F34A3468D}" destId="{6542B5C9-F8A7-4353-8D04-304048975173}" srcOrd="1" destOrd="0" parTransId="{C9A65406-7DA7-4BB2-961F-5FD0A3BE97D7}" sibTransId="{92880796-0FB6-4345-95C8-02AB8B8BD0E1}"/>
    <dgm:cxn modelId="{BD8AA68C-AF5E-4B89-B8A3-1E3B96BCDC68}" srcId="{C09749D5-3742-49D7-8E17-E7EF0421150C}" destId="{829ABDF7-8C78-4DA7-84EF-DAC2E79878A2}" srcOrd="1" destOrd="0" parTransId="{C1CBFB74-A9E5-457F-B79A-AD02392BD122}" sibTransId="{6A1D08B3-FF8C-4304-A75D-90C9FE1B31D8}"/>
    <dgm:cxn modelId="{DE84C791-ACE5-4C2A-94B9-EE3B98F9597C}" type="presOf" srcId="{F33C1B33-E5B3-452B-81CE-F78B769FB225}" destId="{0510E714-785D-48E0-9A60-1C9C3F55ABA2}" srcOrd="0" destOrd="0" presId="urn:microsoft.com/office/officeart/2018/5/layout/CenteredIconLabelDescriptionList"/>
    <dgm:cxn modelId="{59A0A7C4-EC47-456B-97ED-08E017892F6A}" type="presOf" srcId="{A90C5F69-47A9-47EB-8331-3BC910CB27C0}" destId="{9EEF23AB-3949-48B5-84DB-953EF2528F2F}" srcOrd="0" destOrd="0" presId="urn:microsoft.com/office/officeart/2018/5/layout/CenteredIconLabelDescriptionList"/>
    <dgm:cxn modelId="{58C14FC8-25CC-4A55-BAF9-258331D4FF7E}" type="presOf" srcId="{CB04AC3C-D884-49F1-9E46-0C0070BF63BF}" destId="{E2BA1D3A-C24E-446C-94CC-7F4EEDE6F7BA}" srcOrd="0" destOrd="0" presId="urn:microsoft.com/office/officeart/2018/5/layout/CenteredIconLabelDescriptionList"/>
    <dgm:cxn modelId="{DA42B8C8-3A1B-4345-9361-5DD1F5DD3F56}" type="presOf" srcId="{8649F95B-11E5-496F-9591-D70B26A445D6}" destId="{0510E714-785D-48E0-9A60-1C9C3F55ABA2}" srcOrd="0" destOrd="1" presId="urn:microsoft.com/office/officeart/2018/5/layout/CenteredIconLabelDescriptionList"/>
    <dgm:cxn modelId="{9110FBD0-F3F3-4612-923E-F943B1858B42}" srcId="{C09749D5-3742-49D7-8E17-E7EF0421150C}" destId="{CB04AC3C-D884-49F1-9E46-0C0070BF63BF}" srcOrd="0" destOrd="0" parTransId="{B1F5421F-006B-4A44-B112-5278846DFC16}" sibTransId="{60219C53-E9C5-4C09-ACF3-31FC335F81DA}"/>
    <dgm:cxn modelId="{17229FD1-AC96-4958-8D68-07A56BF8ECCF}" srcId="{8B0A4BFD-9860-46FC-88A7-7383EE238222}" destId="{232062B9-ACA9-4CFC-9A98-043F34A3468D}" srcOrd="0" destOrd="0" parTransId="{8EDAE277-0784-472C-9740-D459D891B84A}" sibTransId="{2D99CBFC-FC45-4C24-88B8-EDCD84ECC02A}"/>
    <dgm:cxn modelId="{02AEA8D6-9917-42AD-89F9-920B67235BCE}" type="presOf" srcId="{6542B5C9-F8A7-4353-8D04-304048975173}" destId="{77084455-4677-45BC-9644-BB073C9725F7}" srcOrd="0" destOrd="1" presId="urn:microsoft.com/office/officeart/2018/5/layout/CenteredIconLabelDescriptionList"/>
    <dgm:cxn modelId="{E1467ADD-4883-4592-82DF-E3EE4FC76B01}" type="presOf" srcId="{232062B9-ACA9-4CFC-9A98-043F34A3468D}" destId="{BA822661-A60F-40D0-96D6-87A5E70E8BAA}" srcOrd="0" destOrd="0" presId="urn:microsoft.com/office/officeart/2018/5/layout/CenteredIconLabelDescriptionList"/>
    <dgm:cxn modelId="{0E2C9ADE-1C11-414A-A98C-FF740B5D4586}" type="presOf" srcId="{2CD3A5EA-2B53-4224-9BEC-39C76D3614A4}" destId="{77084455-4677-45BC-9644-BB073C9725F7}" srcOrd="0" destOrd="0" presId="urn:microsoft.com/office/officeart/2018/5/layout/CenteredIconLabelDescriptionList"/>
    <dgm:cxn modelId="{FC9AD5EE-6DA5-484F-B8AF-366B21507131}" type="presOf" srcId="{8B0A4BFD-9860-46FC-88A7-7383EE238222}" destId="{F785ABEB-0E89-4FC5-90DF-E3FD9D47B1F3}" srcOrd="0" destOrd="0" presId="urn:microsoft.com/office/officeart/2018/5/layout/CenteredIconLabelDescriptionList"/>
    <dgm:cxn modelId="{092613F7-15C2-457C-A68F-159F59842671}" srcId="{8B0A4BFD-9860-46FC-88A7-7383EE238222}" destId="{C09749D5-3742-49D7-8E17-E7EF0421150C}" srcOrd="1" destOrd="0" parTransId="{52FF1137-9BEB-4B0B-9F68-739592D8482A}" sibTransId="{23B9EF7C-C53A-4034-953D-968334C03821}"/>
    <dgm:cxn modelId="{BA118736-AB9D-4F2F-AF85-6F3CCAF4E312}" type="presParOf" srcId="{F785ABEB-0E89-4FC5-90DF-E3FD9D47B1F3}" destId="{A9E49405-D6BA-41A4-8FFC-683F07297940}" srcOrd="0" destOrd="0" presId="urn:microsoft.com/office/officeart/2018/5/layout/CenteredIconLabelDescriptionList"/>
    <dgm:cxn modelId="{84C1DEEA-226E-499C-9FA9-81E54B49FF47}" type="presParOf" srcId="{A9E49405-D6BA-41A4-8FFC-683F07297940}" destId="{1A2A3005-19DB-411D-BA30-5ABA94DECCBD}" srcOrd="0" destOrd="0" presId="urn:microsoft.com/office/officeart/2018/5/layout/CenteredIconLabelDescriptionList"/>
    <dgm:cxn modelId="{FF4BBBFF-2363-4A75-83A8-96DD505F1B5C}" type="presParOf" srcId="{A9E49405-D6BA-41A4-8FFC-683F07297940}" destId="{33E319D6-0E5C-487A-AD44-E24CAA529A4C}" srcOrd="1" destOrd="0" presId="urn:microsoft.com/office/officeart/2018/5/layout/CenteredIconLabelDescriptionList"/>
    <dgm:cxn modelId="{EC4CE52D-0729-4FB5-99D3-03B8AE89874B}" type="presParOf" srcId="{A9E49405-D6BA-41A4-8FFC-683F07297940}" destId="{BA822661-A60F-40D0-96D6-87A5E70E8BAA}" srcOrd="2" destOrd="0" presId="urn:microsoft.com/office/officeart/2018/5/layout/CenteredIconLabelDescriptionList"/>
    <dgm:cxn modelId="{E269EBE7-45CF-4C6D-AF50-DFA28D692B1B}" type="presParOf" srcId="{A9E49405-D6BA-41A4-8FFC-683F07297940}" destId="{9F1ABF43-596E-453D-9DB4-3459C9FA60E5}" srcOrd="3" destOrd="0" presId="urn:microsoft.com/office/officeart/2018/5/layout/CenteredIconLabelDescriptionList"/>
    <dgm:cxn modelId="{8E357792-BF29-4F0D-BAAC-1F17E9C2C8AC}" type="presParOf" srcId="{A9E49405-D6BA-41A4-8FFC-683F07297940}" destId="{77084455-4677-45BC-9644-BB073C9725F7}" srcOrd="4" destOrd="0" presId="urn:microsoft.com/office/officeart/2018/5/layout/CenteredIconLabelDescriptionList"/>
    <dgm:cxn modelId="{5E82D1C0-2CAE-4F59-8516-DA034D3987A4}" type="presParOf" srcId="{F785ABEB-0E89-4FC5-90DF-E3FD9D47B1F3}" destId="{D2353676-4806-4E0F-9659-10C8508920CE}" srcOrd="1" destOrd="0" presId="urn:microsoft.com/office/officeart/2018/5/layout/CenteredIconLabelDescriptionList"/>
    <dgm:cxn modelId="{70BE5957-9903-4F0B-A3FD-9AD2675BE0D7}" type="presParOf" srcId="{F785ABEB-0E89-4FC5-90DF-E3FD9D47B1F3}" destId="{3BC96A95-28A8-4700-A3FB-3C75701A5B7D}" srcOrd="2" destOrd="0" presId="urn:microsoft.com/office/officeart/2018/5/layout/CenteredIconLabelDescriptionList"/>
    <dgm:cxn modelId="{8DD9094C-A2E1-4F2B-AEDC-CB1C84BAE91E}" type="presParOf" srcId="{3BC96A95-28A8-4700-A3FB-3C75701A5B7D}" destId="{58398CBB-9BDB-401E-98C0-DD82481C1BE2}" srcOrd="0" destOrd="0" presId="urn:microsoft.com/office/officeart/2018/5/layout/CenteredIconLabelDescriptionList"/>
    <dgm:cxn modelId="{85B03186-7C77-45A8-840A-8A9BD3713A2D}" type="presParOf" srcId="{3BC96A95-28A8-4700-A3FB-3C75701A5B7D}" destId="{3DC51945-550F-42AE-AE1C-E49AA2708B13}" srcOrd="1" destOrd="0" presId="urn:microsoft.com/office/officeart/2018/5/layout/CenteredIconLabelDescriptionList"/>
    <dgm:cxn modelId="{DF132D61-23D8-4DB2-A090-C0BDC3181970}" type="presParOf" srcId="{3BC96A95-28A8-4700-A3FB-3C75701A5B7D}" destId="{7F828B5A-29E9-4C75-98F3-A63F67D87CD8}" srcOrd="2" destOrd="0" presId="urn:microsoft.com/office/officeart/2018/5/layout/CenteredIconLabelDescriptionList"/>
    <dgm:cxn modelId="{058CF4E4-56C7-48CE-8D98-1CAFEDC9331F}" type="presParOf" srcId="{3BC96A95-28A8-4700-A3FB-3C75701A5B7D}" destId="{2A8D9F6B-2F7D-4477-9279-19EF078AD2ED}" srcOrd="3" destOrd="0" presId="urn:microsoft.com/office/officeart/2018/5/layout/CenteredIconLabelDescriptionList"/>
    <dgm:cxn modelId="{D53177D4-5F17-40D7-9ABE-B8FBE81220D7}" type="presParOf" srcId="{3BC96A95-28A8-4700-A3FB-3C75701A5B7D}" destId="{E2BA1D3A-C24E-446C-94CC-7F4EEDE6F7BA}" srcOrd="4" destOrd="0" presId="urn:microsoft.com/office/officeart/2018/5/layout/CenteredIconLabelDescriptionList"/>
    <dgm:cxn modelId="{296F4A6E-1E3E-48EE-BB42-E5532E255617}" type="presParOf" srcId="{F785ABEB-0E89-4FC5-90DF-E3FD9D47B1F3}" destId="{6E7D5013-0370-42E8-AB72-00B110F606A6}" srcOrd="3" destOrd="0" presId="urn:microsoft.com/office/officeart/2018/5/layout/CenteredIconLabelDescriptionList"/>
    <dgm:cxn modelId="{058786AE-8D85-47CF-94A6-27FDA301BD6C}" type="presParOf" srcId="{F785ABEB-0E89-4FC5-90DF-E3FD9D47B1F3}" destId="{123C315D-A2B8-42B5-9688-FA9B75C2EA59}" srcOrd="4" destOrd="0" presId="urn:microsoft.com/office/officeart/2018/5/layout/CenteredIconLabelDescriptionList"/>
    <dgm:cxn modelId="{D845BBA7-5BDB-4847-B935-8FF092C4BE9A}" type="presParOf" srcId="{123C315D-A2B8-42B5-9688-FA9B75C2EA59}" destId="{47BBF3FF-15AD-4578-9706-B9FCBCC8137B}" srcOrd="0" destOrd="0" presId="urn:microsoft.com/office/officeart/2018/5/layout/CenteredIconLabelDescriptionList"/>
    <dgm:cxn modelId="{0E3767FA-349F-4E3B-BEA2-69E516944E4E}" type="presParOf" srcId="{123C315D-A2B8-42B5-9688-FA9B75C2EA59}" destId="{7A543FBD-33BE-427F-A8BC-3B72862D795E}" srcOrd="1" destOrd="0" presId="urn:microsoft.com/office/officeart/2018/5/layout/CenteredIconLabelDescriptionList"/>
    <dgm:cxn modelId="{B9C5ABDD-F9FD-4057-8E0F-0434A0E6895D}" type="presParOf" srcId="{123C315D-A2B8-42B5-9688-FA9B75C2EA59}" destId="{9EEF23AB-3949-48B5-84DB-953EF2528F2F}" srcOrd="2" destOrd="0" presId="urn:microsoft.com/office/officeart/2018/5/layout/CenteredIconLabelDescriptionList"/>
    <dgm:cxn modelId="{C81D1ED6-9B6F-4C87-9FE1-564FC22E357E}" type="presParOf" srcId="{123C315D-A2B8-42B5-9688-FA9B75C2EA59}" destId="{637F0C7B-13D4-4D88-9FC8-987706B54B06}" srcOrd="3" destOrd="0" presId="urn:microsoft.com/office/officeart/2018/5/layout/CenteredIconLabelDescriptionList"/>
    <dgm:cxn modelId="{32B13AC5-F9F4-494F-AE3D-27A06E21B1AF}" type="presParOf" srcId="{123C315D-A2B8-42B5-9688-FA9B75C2EA59}" destId="{0510E714-785D-48E0-9A60-1C9C3F55ABA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A3005-19DB-411D-BA30-5ABA94DECCBD}">
      <dsp:nvSpPr>
        <dsp:cNvPr id="0" name=""/>
        <dsp:cNvSpPr/>
      </dsp:nvSpPr>
      <dsp:spPr>
        <a:xfrm>
          <a:off x="1066837" y="425638"/>
          <a:ext cx="1145812" cy="1145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22661-A60F-40D0-96D6-87A5E70E8BAA}">
      <dsp:nvSpPr>
        <dsp:cNvPr id="0" name=""/>
        <dsp:cNvSpPr/>
      </dsp:nvSpPr>
      <dsp:spPr>
        <a:xfrm>
          <a:off x="2868" y="1721433"/>
          <a:ext cx="3273749" cy="49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Every GRB is unique!</a:t>
          </a:r>
        </a:p>
      </dsp:txBody>
      <dsp:txXfrm>
        <a:off x="2868" y="1721433"/>
        <a:ext cx="3273749" cy="491062"/>
      </dsp:txXfrm>
    </dsp:sp>
    <dsp:sp modelId="{77084455-4677-45BC-9644-BB073C9725F7}">
      <dsp:nvSpPr>
        <dsp:cNvPr id="0" name=""/>
        <dsp:cNvSpPr/>
      </dsp:nvSpPr>
      <dsp:spPr>
        <a:xfrm>
          <a:off x="2868" y="2233798"/>
          <a:ext cx="3273749" cy="16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Brightness</a:t>
          </a:r>
          <a:br>
            <a:rPr lang="en-US" sz="2000" kern="1200" dirty="0"/>
          </a:br>
          <a:r>
            <a:rPr lang="en-US" sz="2000" kern="1200" dirty="0"/>
            <a:t>(10</a:t>
          </a:r>
          <a:r>
            <a:rPr lang="en-US" sz="2000" kern="1200" baseline="30000" dirty="0"/>
            <a:t>3</a:t>
          </a:r>
          <a:r>
            <a:rPr lang="en-US" sz="2000" kern="1200" baseline="-25000" dirty="0"/>
            <a:t> </a:t>
          </a:r>
          <a:r>
            <a:rPr lang="en-US" sz="2000" kern="1200" dirty="0"/>
            <a:t>– 10</a:t>
          </a:r>
          <a:r>
            <a:rPr lang="en-US" sz="2000" kern="1200" baseline="30000" dirty="0"/>
            <a:t>6</a:t>
          </a:r>
          <a:r>
            <a:rPr lang="en-US" sz="2000" kern="1200" baseline="-25000" dirty="0"/>
            <a:t> </a:t>
          </a:r>
          <a:r>
            <a:rPr lang="en-US" sz="2000" kern="1200" baseline="0" dirty="0"/>
            <a:t>incident g</a:t>
          </a:r>
          <a:r>
            <a:rPr lang="en-US" sz="2000" kern="1200" dirty="0"/>
            <a:t>amma rays)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Spectral energy distributions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Initial burst durations</a:t>
          </a:r>
          <a:br>
            <a:rPr lang="en-US" sz="2000" kern="1200" dirty="0"/>
          </a:br>
          <a:r>
            <a:rPr lang="en-US" sz="2000" kern="1200" dirty="0"/>
            <a:t>(10 milliseconds – 20 minutes)</a:t>
          </a:r>
        </a:p>
      </dsp:txBody>
      <dsp:txXfrm>
        <a:off x="2868" y="2233798"/>
        <a:ext cx="3273749" cy="1631018"/>
      </dsp:txXfrm>
    </dsp:sp>
    <dsp:sp modelId="{58398CBB-9BDB-401E-98C0-DD82481C1BE2}">
      <dsp:nvSpPr>
        <dsp:cNvPr id="0" name=""/>
        <dsp:cNvSpPr/>
      </dsp:nvSpPr>
      <dsp:spPr>
        <a:xfrm>
          <a:off x="4913493" y="425638"/>
          <a:ext cx="1145812" cy="1145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28B5A-29E9-4C75-98F3-A63F67D87CD8}">
      <dsp:nvSpPr>
        <dsp:cNvPr id="0" name=""/>
        <dsp:cNvSpPr/>
      </dsp:nvSpPr>
      <dsp:spPr>
        <a:xfrm>
          <a:off x="3849525" y="1721433"/>
          <a:ext cx="3273749" cy="49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Workload depends on</a:t>
          </a:r>
        </a:p>
      </dsp:txBody>
      <dsp:txXfrm>
        <a:off x="3849525" y="1721433"/>
        <a:ext cx="3273749" cy="491062"/>
      </dsp:txXfrm>
    </dsp:sp>
    <dsp:sp modelId="{E2BA1D3A-C24E-446C-94CC-7F4EEDE6F7BA}">
      <dsp:nvSpPr>
        <dsp:cNvPr id="0" name=""/>
        <dsp:cNvSpPr/>
      </dsp:nvSpPr>
      <dsp:spPr>
        <a:xfrm>
          <a:off x="3849525" y="2233798"/>
          <a:ext cx="3273749" cy="16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/>
            <a:t>The number of gamma rays entering the detector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Their physical interactions with the detector</a:t>
          </a:r>
        </a:p>
      </dsp:txBody>
      <dsp:txXfrm>
        <a:off x="3849525" y="2233798"/>
        <a:ext cx="3273749" cy="1631018"/>
      </dsp:txXfrm>
    </dsp:sp>
    <dsp:sp modelId="{47BBF3FF-15AD-4578-9706-B9FCBCC8137B}">
      <dsp:nvSpPr>
        <dsp:cNvPr id="0" name=""/>
        <dsp:cNvSpPr/>
      </dsp:nvSpPr>
      <dsp:spPr>
        <a:xfrm>
          <a:off x="8760150" y="425638"/>
          <a:ext cx="1145812" cy="1145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F23AB-3949-48B5-84DB-953EF2528F2F}">
      <dsp:nvSpPr>
        <dsp:cNvPr id="0" name=""/>
        <dsp:cNvSpPr/>
      </dsp:nvSpPr>
      <dsp:spPr>
        <a:xfrm>
          <a:off x="7696181" y="1721433"/>
          <a:ext cx="3273749" cy="49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Deadline may depend on</a:t>
          </a:r>
        </a:p>
      </dsp:txBody>
      <dsp:txXfrm>
        <a:off x="7696181" y="1721433"/>
        <a:ext cx="3273749" cy="491062"/>
      </dsp:txXfrm>
    </dsp:sp>
    <dsp:sp modelId="{0510E714-785D-48E0-9A60-1C9C3F55ABA2}">
      <dsp:nvSpPr>
        <dsp:cNvPr id="0" name=""/>
        <dsp:cNvSpPr/>
      </dsp:nvSpPr>
      <dsp:spPr>
        <a:xfrm>
          <a:off x="7696181" y="2233798"/>
          <a:ext cx="3273749" cy="16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duration of the burst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Availability of follow-up instruments</a:t>
          </a:r>
        </a:p>
      </dsp:txBody>
      <dsp:txXfrm>
        <a:off x="7696181" y="2233798"/>
        <a:ext cx="3273749" cy="163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DA74EA-D831-4BB9-8799-403FBDBE1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362BC-DFC9-4C30-8233-C40A35DFA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956E-C982-4F67-BC05-3E48073F4759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9E4F9-2A3E-4A8D-9383-430C5F2DE8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A44F8-375A-439F-9727-029C1166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A7231-838B-4F47-8FA2-74C2DAD1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2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4FB44-D9BB-4AE5-A1A8-90C00510A7C0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4BF9-4F82-4169-95B0-797E1744D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2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5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77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09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73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D4BF9-4F82-4169-95B0-797E1744D4A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20D1A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ED50-267D-B443-A7AA-B339A342C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5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20D1A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8FED50-267D-B443-A7AA-B339A342C7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8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309851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958295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1528948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404188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3966953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418885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0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411951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4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19682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5609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20781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D1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217955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9197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596-CC02-7E4D-91EF-02993D1FB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457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20D1A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RTCSA 2023 – Marion Sudvarg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A773B20C-5347-4FF9-A9F0-76F937F602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596-CC02-7E4D-91EF-02993D1FB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457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9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20D1A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16" y="109838"/>
            <a:ext cx="11625943" cy="1907508"/>
          </a:xfrm>
        </p:spPr>
        <p:txBody>
          <a:bodyPr>
            <a:noAutofit/>
          </a:bodyPr>
          <a:lstStyle/>
          <a:p>
            <a:r>
              <a:rPr lang="en-US" dirty="0"/>
              <a:t>Parameterized Workload Adaptation for Fork-Join Tasks with Dynamic Workloads and Deadlines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243" y="3665535"/>
            <a:ext cx="12192000" cy="2128874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RTCSA 2023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Niigata, Japan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r>
              <a:rPr lang="en-US" sz="1800" dirty="0">
                <a:solidFill>
                  <a:prstClr val="black"/>
                </a:solidFill>
              </a:rPr>
              <a:t>This research was supported in part by NSF grants CSR-1814739, CNS-1763503, CNS-2229290 (CPS), and NASA grant 80NSSC21K1741.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4A5F5-B368-07BC-036E-9D2F5BC451F4}"/>
              </a:ext>
            </a:extLst>
          </p:cNvPr>
          <p:cNvSpPr txBox="1"/>
          <p:nvPr/>
        </p:nvSpPr>
        <p:spPr>
          <a:xfrm>
            <a:off x="657287" y="2198463"/>
            <a:ext cx="365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 dirty="0"/>
              <a:t>Marion Sudvarg</a:t>
            </a:r>
            <a:r>
              <a:rPr lang="en-US" dirty="0"/>
              <a:t>, Jeremy Buhler, Roger Chamberlain, Chris Gill</a:t>
            </a:r>
          </a:p>
          <a:p>
            <a:pPr algn="ctr"/>
            <a:r>
              <a:rPr lang="en-US" dirty="0"/>
              <a:t>Computer Science and Engineering</a:t>
            </a:r>
          </a:p>
          <a:p>
            <a:pPr algn="ctr"/>
            <a:r>
              <a:rPr lang="en-US" dirty="0"/>
              <a:t>Washington University in St. Louis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87416-3476-2842-6EE0-42BE218798BA}"/>
              </a:ext>
            </a:extLst>
          </p:cNvPr>
          <p:cNvSpPr txBox="1"/>
          <p:nvPr/>
        </p:nvSpPr>
        <p:spPr>
          <a:xfrm>
            <a:off x="4314887" y="2194491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James Buckley</a:t>
            </a:r>
          </a:p>
          <a:p>
            <a:pPr algn="ctr"/>
            <a:r>
              <a:rPr lang="en-US" dirty="0"/>
              <a:t>Department of Physics</a:t>
            </a:r>
          </a:p>
          <a:p>
            <a:pPr algn="ctr"/>
            <a:r>
              <a:rPr lang="en-US" dirty="0"/>
              <a:t>Washington University in St. Louis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49910-3C14-A811-A654-A517CADD9BC4}"/>
              </a:ext>
            </a:extLst>
          </p:cNvPr>
          <p:cNvSpPr txBox="1"/>
          <p:nvPr/>
        </p:nvSpPr>
        <p:spPr>
          <a:xfrm>
            <a:off x="7972487" y="2194491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Wenlei Chen</a:t>
            </a:r>
          </a:p>
          <a:p>
            <a:pPr algn="ctr"/>
            <a:r>
              <a:rPr lang="en-US" dirty="0"/>
              <a:t>School of Physics and Astronomy</a:t>
            </a:r>
          </a:p>
          <a:p>
            <a:pPr algn="ctr"/>
            <a:r>
              <a:rPr lang="en-US" dirty="0"/>
              <a:t>University of Minnesota</a:t>
            </a:r>
          </a:p>
        </p:txBody>
      </p:sp>
    </p:spTree>
    <p:extLst>
      <p:ext uri="{BB962C8B-B14F-4D97-AF65-F5344CB8AC3E}">
        <p14:creationId xmlns:p14="http://schemas.microsoft.com/office/powerpoint/2010/main" val="150588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A1AC-3CA3-78C1-2CB5-20CE81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A25B-5AA5-06FE-FB70-1338865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E961D-934C-40A5-258D-8EE04BE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Adapt to Minimize Loss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 Constraints</a:t>
            </a:r>
            <a:endParaRPr lang="en-US" b="1" dirty="0">
              <a:solidFill>
                <a:srgbClr val="37609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0FE-FE3A-8823-E4D4-B4BCA64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26" y="1313479"/>
            <a:ext cx="4245390" cy="4812685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en-US" sz="2400" dirty="0"/>
              <a:t>Characterize worst-case response times (WCRT)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8AA1AB-A235-81DB-63FA-59D8C58C42D8}"/>
              </a:ext>
            </a:extLst>
          </p:cNvPr>
          <p:cNvSpPr txBox="1"/>
          <p:nvPr/>
        </p:nvSpPr>
        <p:spPr>
          <a:xfrm>
            <a:off x="274064" y="3068386"/>
            <a:ext cx="3378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Highly Parallelizable Fork-Join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1A415-9C3B-3D1E-F1A1-DA125234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525" y="1094838"/>
            <a:ext cx="7949312" cy="329406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E163A2-2BC2-DEFF-7BDC-C850169AFA83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3452100" y="4247867"/>
            <a:ext cx="1293779" cy="8299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E6BE3F-D636-179F-FCFC-63DD4A29022E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5968161" y="4275921"/>
            <a:ext cx="791925" cy="803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9730D7-B357-8511-4D94-4A9C8A6F17BE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760086" y="4275921"/>
            <a:ext cx="999374" cy="798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A24B68-7697-859D-C71F-BC6F366365C4}"/>
              </a:ext>
            </a:extLst>
          </p:cNvPr>
          <p:cNvCxnSpPr>
            <a:cxnSpLocks/>
          </p:cNvCxnSpPr>
          <p:nvPr/>
        </p:nvCxnSpPr>
        <p:spPr>
          <a:xfrm flipV="1">
            <a:off x="9969553" y="4245117"/>
            <a:ext cx="0" cy="783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FE472E-6DE0-B164-6FE2-7FE150AF4F29}"/>
              </a:ext>
            </a:extLst>
          </p:cNvPr>
          <p:cNvSpPr/>
          <p:nvPr/>
        </p:nvSpPr>
        <p:spPr>
          <a:xfrm>
            <a:off x="2061733" y="5077799"/>
            <a:ext cx="2780734" cy="109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Number of gamma-rays selected for reconstruction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B4E232C-68D6-04EB-BE56-B342F9E0DB0D}"/>
              </a:ext>
            </a:extLst>
          </p:cNvPr>
          <p:cNvSpPr/>
          <p:nvPr/>
        </p:nvSpPr>
        <p:spPr>
          <a:xfrm>
            <a:off x="5176236" y="5079506"/>
            <a:ext cx="1583850" cy="54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Technique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6A0EB3-2CC2-C040-2C7A-EF0D7C251277}"/>
              </a:ext>
            </a:extLst>
          </p:cNvPr>
          <p:cNvSpPr/>
          <p:nvPr/>
        </p:nvSpPr>
        <p:spPr>
          <a:xfrm>
            <a:off x="6984072" y="5074177"/>
            <a:ext cx="1550775" cy="71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Sample Size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8CF9C0-BC95-11B1-91B2-870734F16350}"/>
              </a:ext>
            </a:extLst>
          </p:cNvPr>
          <p:cNvSpPr/>
          <p:nvPr/>
        </p:nvSpPr>
        <p:spPr>
          <a:xfrm>
            <a:off x="9152967" y="5040979"/>
            <a:ext cx="1633172" cy="75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Number of Iterations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0B6958-3DEC-C7D1-D520-CCAEEB94E19B}"/>
              </a:ext>
            </a:extLst>
          </p:cNvPr>
          <p:cNvSpPr/>
          <p:nvPr/>
        </p:nvSpPr>
        <p:spPr>
          <a:xfrm>
            <a:off x="4005650" y="2350992"/>
            <a:ext cx="1480457" cy="6648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Linear In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9690E4-C971-FAB6-34F4-9F06391BAE74}"/>
              </a:ext>
            </a:extLst>
          </p:cNvPr>
          <p:cNvCxnSpPr>
            <a:endCxn id="14" idx="0"/>
          </p:cNvCxnSpPr>
          <p:nvPr/>
        </p:nvCxnSpPr>
        <p:spPr>
          <a:xfrm flipH="1">
            <a:off x="3452100" y="3015889"/>
            <a:ext cx="1293779" cy="2061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441323D-E670-8A1C-C6DD-90701DD58C8D}"/>
              </a:ext>
            </a:extLst>
          </p:cNvPr>
          <p:cNvSpPr/>
          <p:nvPr/>
        </p:nvSpPr>
        <p:spPr>
          <a:xfrm>
            <a:off x="6019857" y="1686095"/>
            <a:ext cx="1480457" cy="6648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Linear In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0C41BB-6B06-9325-134E-CE3515F0E563}"/>
              </a:ext>
            </a:extLst>
          </p:cNvPr>
          <p:cNvCxnSpPr>
            <a:endCxn id="16" idx="0"/>
          </p:cNvCxnSpPr>
          <p:nvPr/>
        </p:nvCxnSpPr>
        <p:spPr>
          <a:xfrm>
            <a:off x="6760086" y="2350992"/>
            <a:ext cx="999374" cy="2723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98DFD29-2FFA-C1F5-C084-06AD4595063E}"/>
              </a:ext>
            </a:extLst>
          </p:cNvPr>
          <p:cNvSpPr/>
          <p:nvPr/>
        </p:nvSpPr>
        <p:spPr>
          <a:xfrm>
            <a:off x="5897532" y="2605400"/>
            <a:ext cx="1788249" cy="11266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With constants defined by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86170B-F19E-3CA5-AEED-CC77AB2884EC}"/>
              </a:ext>
            </a:extLst>
          </p:cNvPr>
          <p:cNvCxnSpPr>
            <a:endCxn id="15" idx="0"/>
          </p:cNvCxnSpPr>
          <p:nvPr/>
        </p:nvCxnSpPr>
        <p:spPr>
          <a:xfrm flipH="1">
            <a:off x="5968161" y="3748400"/>
            <a:ext cx="791925" cy="1331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A5C2912-A7EC-9409-B278-38C6B97BF6F4}"/>
              </a:ext>
            </a:extLst>
          </p:cNvPr>
          <p:cNvSpPr/>
          <p:nvPr/>
        </p:nvSpPr>
        <p:spPr>
          <a:xfrm>
            <a:off x="7996767" y="2349520"/>
            <a:ext cx="1845275" cy="6648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Quadratic 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15F7BF-C7B0-2A6B-524E-C59ED2286949}"/>
              </a:ext>
            </a:extLst>
          </p:cNvPr>
          <p:cNvCxnSpPr>
            <a:cxnSpLocks/>
            <a:stCxn id="25" idx="2"/>
            <a:endCxn id="14" idx="0"/>
          </p:cNvCxnSpPr>
          <p:nvPr/>
        </p:nvCxnSpPr>
        <p:spPr>
          <a:xfrm flipH="1">
            <a:off x="3452100" y="3014417"/>
            <a:ext cx="5467305" cy="2063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C9078F4-4253-8DD0-8565-9B1D92432069}"/>
              </a:ext>
            </a:extLst>
          </p:cNvPr>
          <p:cNvSpPr/>
          <p:nvPr/>
        </p:nvSpPr>
        <p:spPr>
          <a:xfrm>
            <a:off x="10109378" y="2349520"/>
            <a:ext cx="1970334" cy="6648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Multiplied By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8C72C5-79E8-EC0C-9001-10CC8F272476}"/>
              </a:ext>
            </a:extLst>
          </p:cNvPr>
          <p:cNvCxnSpPr>
            <a:cxnSpLocks/>
            <a:stCxn id="28" idx="2"/>
            <a:endCxn id="17" idx="0"/>
          </p:cNvCxnSpPr>
          <p:nvPr/>
        </p:nvCxnSpPr>
        <p:spPr>
          <a:xfrm flipH="1">
            <a:off x="9969553" y="3014417"/>
            <a:ext cx="1124992" cy="20265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6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5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A1AC-3CA3-78C1-2CB5-20CE81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A25B-5AA5-06FE-FB70-1338865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E961D-934C-40A5-258D-8EE04BE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Adapt to Minimize Loss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 Constraints</a:t>
            </a:r>
            <a:endParaRPr lang="en-US" b="1" dirty="0">
              <a:solidFill>
                <a:srgbClr val="37609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0FE-FE3A-8823-E4D4-B4BCA64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7325"/>
            <a:ext cx="10972800" cy="46688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Reduce parameter space to Pareto-optimal subset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Sort parameter space by WCRT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Reduce to subset of candidate parameter space where </a:t>
            </a:r>
            <a:r>
              <a:rPr lang="en-US" i="1" dirty="0"/>
              <a:t>loss</a:t>
            </a:r>
            <a:r>
              <a:rPr lang="en-US" dirty="0"/>
              <a:t> decreases as </a:t>
            </a:r>
            <a:r>
              <a:rPr lang="en-US" i="1" dirty="0"/>
              <a:t>WCRT</a:t>
            </a:r>
            <a:r>
              <a:rPr lang="en-US" dirty="0"/>
              <a:t> increases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E7E61-E0AA-CE37-E4A0-7875CFE66168}"/>
              </a:ext>
            </a:extLst>
          </p:cNvPr>
          <p:cNvSpPr txBox="1"/>
          <p:nvPr/>
        </p:nvSpPr>
        <p:spPr>
          <a:xfrm>
            <a:off x="2032001" y="4864281"/>
            <a:ext cx="292608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2657</a:t>
            </a:r>
            <a:endParaRPr lang="en-US" sz="2400" b="1" dirty="0"/>
          </a:p>
          <a:p>
            <a:pPr algn="ctr"/>
            <a:r>
              <a:rPr lang="en-US" sz="2400" dirty="0"/>
              <a:t>initial candidate parameter 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A30B2-D72E-82B4-7F71-49E6516BA5C6}"/>
              </a:ext>
            </a:extLst>
          </p:cNvPr>
          <p:cNvSpPr txBox="1"/>
          <p:nvPr/>
        </p:nvSpPr>
        <p:spPr>
          <a:xfrm>
            <a:off x="7233920" y="4864281"/>
            <a:ext cx="2926080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~80</a:t>
            </a:r>
            <a:br>
              <a:rPr lang="en-US" sz="2400" dirty="0"/>
            </a:br>
            <a:r>
              <a:rPr lang="en-US" sz="2400" dirty="0"/>
              <a:t>parameter sets in Pareto-optimal subset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8BD520-47A1-B005-8FC1-D0CC01809BF3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4958081" y="5495223"/>
            <a:ext cx="22758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A1AC-3CA3-78C1-2CB5-20CE81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A25B-5AA5-06FE-FB70-1338865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E961D-934C-40A5-258D-8EE04BE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Adapt to Minimize Loss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 Constraints</a:t>
            </a:r>
            <a:endParaRPr lang="en-US" b="1" dirty="0">
              <a:solidFill>
                <a:srgbClr val="37609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0FE-FE3A-8823-E4D4-B4BCA64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457325"/>
            <a:ext cx="11705167" cy="466884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dirty="0"/>
              <a:t>Online: search for best set of parameters satisfying the dynamic constraints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Binary search over Pareto-optimal parameter subspace to find best parameter set with WCRT not exceeding deadline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Interpolate or extrapolate over parameter + WCRT surface to find Pareto-optimal parameters with WCRT equal to deadline</a:t>
            </a:r>
          </a:p>
        </p:txBody>
      </p:sp>
    </p:spTree>
    <p:extLst>
      <p:ext uri="{BB962C8B-B14F-4D97-AF65-F5344CB8AC3E}">
        <p14:creationId xmlns:p14="http://schemas.microsoft.com/office/powerpoint/2010/main" val="11509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E146-C79B-77DE-2C3D-4A886379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Results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90DF-7A84-97B3-AE5A-F3B43A12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7150"/>
            <a:ext cx="10972800" cy="352901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Offline parameter and loss characterization allows for fast online workload adaptation for GRB localization! </a:t>
            </a:r>
          </a:p>
          <a:p>
            <a:pPr>
              <a:lnSpc>
                <a:spcPct val="120000"/>
              </a:lnSpc>
            </a:pPr>
            <a:r>
              <a:rPr lang="en-US" dirty="0"/>
              <a:t>This approach extends to other dynamic fork-join workloads with loss functions that are difficult to characterize in closed form.</a:t>
            </a:r>
          </a:p>
          <a:p>
            <a:pPr>
              <a:lnSpc>
                <a:spcPct val="120000"/>
              </a:lnSpc>
            </a:pPr>
            <a:r>
              <a:rPr lang="en-US" dirty="0"/>
              <a:t>Slack reclamation and OpenMP implementation tricks discussed </a:t>
            </a:r>
            <a:r>
              <a:rPr lang="en-US"/>
              <a:t>in paper.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97D0-B4B9-A066-9FD3-70012452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E6B64-E843-8E48-3C58-E5A8C52C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B29C7-0AFD-0E91-43A6-70F674F0DDB9}"/>
              </a:ext>
            </a:extLst>
          </p:cNvPr>
          <p:cNvSpPr/>
          <p:nvPr/>
        </p:nvSpPr>
        <p:spPr>
          <a:xfrm>
            <a:off x="609600" y="1009650"/>
            <a:ext cx="3474720" cy="1325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Simulated 4 known short, bright GRBs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F7220-BD8B-DAA4-74AD-628EA75CEDFB}"/>
              </a:ext>
            </a:extLst>
          </p:cNvPr>
          <p:cNvSpPr/>
          <p:nvPr/>
        </p:nvSpPr>
        <p:spPr>
          <a:xfrm>
            <a:off x="4414837" y="1011555"/>
            <a:ext cx="3476625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Worst-case response time on flight computer:</a:t>
            </a:r>
          </a:p>
          <a:p>
            <a:pPr algn="ctr"/>
            <a:r>
              <a:rPr lang="en-US" sz="2400" dirty="0"/>
              <a:t>200ms – 1.3s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FEDC8-1674-2DD3-E169-903D0917495A}"/>
              </a:ext>
            </a:extLst>
          </p:cNvPr>
          <p:cNvSpPr/>
          <p:nvPr/>
        </p:nvSpPr>
        <p:spPr>
          <a:xfrm>
            <a:off x="8221980" y="1009650"/>
            <a:ext cx="3474720" cy="1325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Imposed 33ms deadline:</a:t>
            </a:r>
          </a:p>
          <a:p>
            <a:pPr algn="ctr"/>
            <a:r>
              <a:rPr lang="en-US" sz="2400" dirty="0"/>
              <a:t>Localized to within 1 degree!</a:t>
            </a:r>
          </a:p>
        </p:txBody>
      </p:sp>
    </p:spTree>
    <p:extLst>
      <p:ext uri="{BB962C8B-B14F-4D97-AF65-F5344CB8AC3E}">
        <p14:creationId xmlns:p14="http://schemas.microsoft.com/office/powerpoint/2010/main" val="33844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AF06-1040-4E0D-9807-E5E092AF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707" y="34784"/>
            <a:ext cx="2962578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FC405-639E-6880-9942-A632AD7E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AF50-9E92-82B9-A626-D0FC8B2A3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A25DB-B2CB-5E43-6CBE-9649A7F1987E}"/>
              </a:ext>
            </a:extLst>
          </p:cNvPr>
          <p:cNvSpPr txBox="1"/>
          <p:nvPr/>
        </p:nvSpPr>
        <p:spPr>
          <a:xfrm>
            <a:off x="4614707" y="5486360"/>
            <a:ext cx="296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Any Questions?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F8EB343B-B38E-A1A1-3768-97D2C7C3D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20" y="1177784"/>
            <a:ext cx="5960534" cy="4023360"/>
          </a:xfrm>
          <a:prstGeom prst="rect">
            <a:avLst/>
          </a:prstGeom>
        </p:spPr>
      </p:pic>
      <p:pic>
        <p:nvPicPr>
          <p:cNvPr id="8" name="Picture 7" descr="A qr code with a logo&#10;&#10;Description automatically generated">
            <a:extLst>
              <a:ext uri="{FF2B5EF4-FFF2-40B4-BE49-F238E27FC236}">
                <a16:creationId xmlns:a16="http://schemas.microsoft.com/office/drawing/2014/main" id="{519BA302-64E1-8AD1-5DBB-D2D4CA1B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6" y="1177784"/>
            <a:ext cx="4021494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465C-1FD2-440C-865F-56E21FDF5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Utilization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9E8F-82D6-FB65-4788-4E60F3739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Increase task period: U=C/T</a:t>
            </a:r>
          </a:p>
          <a:p>
            <a:pPr marL="914400" lvl="1" indent="-514350"/>
            <a:r>
              <a:rPr lang="en-US" dirty="0"/>
              <a:t>Straightforward when D=T (implicit-deadline)</a:t>
            </a:r>
          </a:p>
          <a:p>
            <a:pPr marL="914400" lvl="1" indent="-514350"/>
            <a:r>
              <a:rPr lang="en-US" dirty="0"/>
              <a:t>What if D is fixed (constrained-deadline)?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Decrease task workload</a:t>
            </a:r>
          </a:p>
          <a:p>
            <a:pPr marL="914400" lvl="1" indent="-514350"/>
            <a:r>
              <a:rPr lang="en-US" dirty="0"/>
              <a:t>How can we adapt task computation while minimizing the impact on result quality?</a:t>
            </a:r>
          </a:p>
          <a:p>
            <a:pPr marL="1588" lvl="1" indent="-1588">
              <a:buNone/>
            </a:pPr>
            <a:endParaRPr lang="en-US" dirty="0"/>
          </a:p>
          <a:p>
            <a:pPr marL="1588" lvl="1" indent="-1588" algn="ctr">
              <a:buNone/>
            </a:pPr>
            <a:r>
              <a:rPr lang="en-US" sz="3200" b="1" dirty="0">
                <a:solidFill>
                  <a:schemeClr val="accent4"/>
                </a:solidFill>
              </a:rPr>
              <a:t>Pareto-Optimization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C4B83-074C-525E-2DE6-70B7E122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AAA4A-009D-B65B-80BC-D7891F9A6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271037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4575441E-247C-3521-D243-5F343C612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57" y="1570038"/>
            <a:ext cx="5979132" cy="4484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74B21-0F70-70EE-7D35-46C55A66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Characterize Loss over Parameter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841-7C9F-24F9-C9E5-351A0EDF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A4EF-F6EA-BDE7-EA1F-BE5821BC7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B58CC9-4137-28D4-4EE4-FD1442723975}"/>
              </a:ext>
            </a:extLst>
          </p:cNvPr>
          <p:cNvSpPr txBox="1">
            <a:spLocks/>
          </p:cNvSpPr>
          <p:nvPr/>
        </p:nvSpPr>
        <p:spPr>
          <a:xfrm>
            <a:off x="3295784" y="1289747"/>
            <a:ext cx="8286615" cy="483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A09183E-A397-17D3-8647-ADC5BFDF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6608323" cy="4525963"/>
          </a:xfrm>
        </p:spPr>
        <p:txBody>
          <a:bodyPr>
            <a:normAutofit/>
          </a:bodyPr>
          <a:lstStyle/>
          <a:p>
            <a:r>
              <a:rPr lang="en-US"/>
              <a:t>APT: expected 68% confidence in GRB localization error</a:t>
            </a:r>
          </a:p>
          <a:p>
            <a:endParaRPr lang="en-US"/>
          </a:p>
          <a:p>
            <a:r>
              <a:rPr lang="en-US"/>
              <a:t>Loss may not be easily fit to closed-form function of compressible parameters</a:t>
            </a:r>
          </a:p>
          <a:p>
            <a:endParaRPr lang="en-US"/>
          </a:p>
          <a:p>
            <a:r>
              <a:rPr lang="en-US"/>
              <a:t>Use union of half spaces, constrained by parameter bounds</a:t>
            </a:r>
          </a:p>
        </p:txBody>
      </p:sp>
    </p:spTree>
    <p:extLst>
      <p:ext uri="{BB962C8B-B14F-4D97-AF65-F5344CB8AC3E}">
        <p14:creationId xmlns:p14="http://schemas.microsoft.com/office/powerpoint/2010/main" val="19606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2B92-E64A-B66C-9687-0CE4368D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Localization Accuracy By Events Reconstructed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CB9EC-F988-073E-0D9A-6B2F8FD9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7874F-9816-8C2C-91DC-BD1201808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7" name="Picture 6" descr="A graph of blue and purple colored lines&#10;&#10;Description automatically generated with medium confidence">
            <a:extLst>
              <a:ext uri="{FF2B5EF4-FFF2-40B4-BE49-F238E27FC236}">
                <a16:creationId xmlns:a16="http://schemas.microsoft.com/office/drawing/2014/main" id="{FC8FDF33-FC66-502D-A232-78B6E8CE8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79" y="1431032"/>
            <a:ext cx="5285242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8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E854-E3D7-88D1-793D-6432DBF7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Accuracy vs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9968A-0149-BE8B-DDBB-5BA1489E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02E1-8A1F-2064-CF43-9783E006D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7" name="Picture 6" descr="A graph of a graph of a number of blue and purple dots&#10;&#10;Description automatically generated with medium confidence">
            <a:extLst>
              <a:ext uri="{FF2B5EF4-FFF2-40B4-BE49-F238E27FC236}">
                <a16:creationId xmlns:a16="http://schemas.microsoft.com/office/drawing/2014/main" id="{0B4411FD-1E8B-4832-CFCD-F1FEBFABF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55" y="1431032"/>
            <a:ext cx="5212090" cy="39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5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E94B-159B-4383-9AA3-D9F34ECC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Characterize Worst-Case Response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F76FC-6967-3280-8E61-62A7EBD93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Determine subtask WCETs as function of input parameters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Use these to upper-bound task response time given allocated cores at each tested point in parameter space</a:t>
            </a:r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We can be less pessimistic!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34CE4-E018-11F7-957B-B536F1BD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50E57-3C5C-2162-2C2A-0D970CF9E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AF8D1-10E5-C8D4-2F3A-60D0B265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231" y="3721066"/>
            <a:ext cx="3102510" cy="1306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BB3633-ECF9-861F-A34A-561D7E2AB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98" y="3791825"/>
            <a:ext cx="4174781" cy="116480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BA7E73-0BB3-A168-D188-965CF63ED188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4732741" y="4374226"/>
            <a:ext cx="156515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2810C-8E75-4B16-EEFB-5966D1CC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702" y="877078"/>
            <a:ext cx="9734489" cy="524908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In dynamic environments, task </a:t>
            </a:r>
            <a:r>
              <a:rPr lang="en-US" i="1" dirty="0"/>
              <a:t>workloads</a:t>
            </a:r>
            <a:r>
              <a:rPr lang="en-US" dirty="0"/>
              <a:t> and </a:t>
            </a:r>
            <a:r>
              <a:rPr lang="en-US" i="1" dirty="0"/>
              <a:t>deadlines </a:t>
            </a:r>
            <a:r>
              <a:rPr lang="en-US" dirty="0"/>
              <a:t>may not be known prior to job release</a:t>
            </a:r>
          </a:p>
          <a:p>
            <a:pPr>
              <a:spcAft>
                <a:spcPts val="1800"/>
              </a:spcAft>
            </a:pPr>
            <a:r>
              <a:rPr lang="en-US" dirty="0"/>
              <a:t>May result in system overload – jobs unable to meet deadlines</a:t>
            </a:r>
          </a:p>
          <a:p>
            <a:pPr>
              <a:spcAft>
                <a:spcPts val="1800"/>
              </a:spcAft>
            </a:pPr>
            <a:r>
              <a:rPr lang="en-US" dirty="0"/>
              <a:t>Adjust computational parameters to provide an </a:t>
            </a:r>
            <a:r>
              <a:rPr lang="en-US" i="1" dirty="0"/>
              <a:t>imprecise result </a:t>
            </a:r>
            <a:r>
              <a:rPr lang="en-US" dirty="0"/>
              <a:t>prior to the deadline</a:t>
            </a:r>
          </a:p>
          <a:p>
            <a:pPr>
              <a:spcAft>
                <a:spcPts val="1800"/>
              </a:spcAft>
            </a:pPr>
            <a:r>
              <a:rPr lang="en-US" dirty="0"/>
              <a:t>Anytime workloads</a:t>
            </a:r>
          </a:p>
          <a:p>
            <a:pPr>
              <a:spcAft>
                <a:spcPts val="1800"/>
              </a:spcAft>
            </a:pPr>
            <a:r>
              <a:rPr lang="en-US" dirty="0"/>
              <a:t>Select from a discrete set of computational modes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56D76-9057-D4F4-5BC6-1360F759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54041-E927-F54A-4D00-DC45DD4C7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1B63D52-9809-569B-DAD3-77AAC860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8" y="151305"/>
            <a:ext cx="2074955" cy="2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CC37-35FD-FFFA-89EB-204FE1E2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Reconstruction Response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8C1F-3515-9A8B-649F-028B764B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6FC14-DD15-39FE-FEDC-8826F5806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7" name="Picture 6" descr="A graph of events reconstructed&#10;&#10;Description automatically generated">
            <a:extLst>
              <a:ext uri="{FF2B5EF4-FFF2-40B4-BE49-F238E27FC236}">
                <a16:creationId xmlns:a16="http://schemas.microsoft.com/office/drawing/2014/main" id="{3E5FE58B-C153-FBF9-82BB-FC11E28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33" y="2000428"/>
            <a:ext cx="533333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4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CC37-35FD-FFFA-89EB-204FE1E2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Response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8C1F-3515-9A8B-649F-028B764B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6FC14-DD15-39FE-FEDC-8826F5806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6" name="Picture 5" descr="A graph of a number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D8DD7FF-E79F-7515-6F17-C6A7D61CB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3084"/>
            <a:ext cx="5333333" cy="3047619"/>
          </a:xfrm>
          <a:prstGeom prst="rect">
            <a:avLst/>
          </a:prstGeom>
        </p:spPr>
      </p:pic>
      <p:pic>
        <p:nvPicPr>
          <p:cNvPr id="9" name="Picture 8" descr="A graph of a number of numbers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58F6C0D2-EE49-5708-0721-9C78800E5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66" y="1563083"/>
            <a:ext cx="5333333" cy="30476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0C4A7D-02BF-E264-F780-51B2651E96F4}"/>
              </a:ext>
            </a:extLst>
          </p:cNvPr>
          <p:cNvSpPr txBox="1"/>
          <p:nvPr/>
        </p:nvSpPr>
        <p:spPr>
          <a:xfrm>
            <a:off x="7827642" y="4631968"/>
            <a:ext cx="2226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ApproxCircles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960C0-30C0-CEA5-6C59-5B5E6B98C575}"/>
              </a:ext>
            </a:extLst>
          </p:cNvPr>
          <p:cNvSpPr txBox="1"/>
          <p:nvPr/>
        </p:nvSpPr>
        <p:spPr>
          <a:xfrm>
            <a:off x="2542667" y="4698697"/>
            <a:ext cx="146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FibSpiral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0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CC37-35FD-FFFA-89EB-204FE1E2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 Response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8C1F-3515-9A8B-649F-028B764B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6FC14-DD15-39FE-FEDC-8826F5806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6" name="Picture 5" descr="A graph of events reconstructed&#10;&#10;Description automatically generated">
            <a:extLst>
              <a:ext uri="{FF2B5EF4-FFF2-40B4-BE49-F238E27FC236}">
                <a16:creationId xmlns:a16="http://schemas.microsoft.com/office/drawing/2014/main" id="{01F6CB00-AF87-3741-FA62-D9E04CCED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57" y="1524238"/>
            <a:ext cx="5714286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6F06DB-D713-C4BE-87BA-69CF9841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50" y="1005406"/>
            <a:ext cx="3102510" cy="1306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A6AC9E-A6E3-6609-72FC-59A72932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Improved Processor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A49A-B594-7221-0BE9-C71675B1D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C, L, and D all integers,</a:t>
            </a:r>
          </a:p>
          <a:p>
            <a:pPr>
              <a:spcAft>
                <a:spcPts val="1200"/>
              </a:spcAft>
            </a:pPr>
            <a:r>
              <a:rPr lang="en-US" dirty="0"/>
              <a:t>Heuristics based on DAG structure (critical path and workload rooted from each node) often optimal</a:t>
            </a:r>
          </a:p>
          <a:p>
            <a:pPr>
              <a:spcAft>
                <a:spcPts val="1200"/>
              </a:spcAft>
            </a:pPr>
            <a:r>
              <a:rPr lang="en-US" dirty="0"/>
              <a:t>Express processor assignment as subgraph isomorphism, often feasible to solve with Glasgow Subgraph Solver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A15C9-1FF3-AF00-3E45-68E73A68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C8F7C-942D-AAB6-B358-9DF8F966E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B46E01-37AE-37EA-AEF4-92B46BB2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89" y="1065279"/>
            <a:ext cx="3848201" cy="11865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77CBD6-32BB-BB73-886D-EB1F6562194F}"/>
              </a:ext>
            </a:extLst>
          </p:cNvPr>
          <p:cNvSpPr txBox="1"/>
          <p:nvPr/>
        </p:nvSpPr>
        <p:spPr>
          <a:xfrm>
            <a:off x="609600" y="4518534"/>
            <a:ext cx="464819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/>
              <a:t>Find minimum core assignment for given deadline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C74143-5865-A8A6-87C2-727C84F97B1A}"/>
              </a:ext>
            </a:extLst>
          </p:cNvPr>
          <p:cNvSpPr txBox="1"/>
          <p:nvPr/>
        </p:nvSpPr>
        <p:spPr>
          <a:xfrm>
            <a:off x="6934199" y="4518533"/>
            <a:ext cx="4648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/>
              <a:t>Upper bound response time for given core assignment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D1D414-D8EB-2831-F2CA-1C3D30CE52C0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 flipV="1">
            <a:off x="5257799" y="4995587"/>
            <a:ext cx="16764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2989B5E-A363-1948-CDA1-371EE18F1CEB}"/>
              </a:ext>
            </a:extLst>
          </p:cNvPr>
          <p:cNvSpPr txBox="1"/>
          <p:nvPr/>
        </p:nvSpPr>
        <p:spPr>
          <a:xfrm>
            <a:off x="5622952" y="4464262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Dual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770E29-C2DE-22DE-C495-F438FB759382}"/>
              </a:ext>
            </a:extLst>
          </p:cNvPr>
          <p:cNvSpPr txBox="1"/>
          <p:nvPr/>
        </p:nvSpPr>
        <p:spPr>
          <a:xfrm>
            <a:off x="609600" y="5687260"/>
            <a:ext cx="10972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M. Sudvarg and C. Gill. “Analysis of Federated Scheduling for Integer-Valued Workloads.” RTNS 2022.</a:t>
            </a:r>
          </a:p>
        </p:txBody>
      </p:sp>
    </p:spTree>
    <p:extLst>
      <p:ext uri="{BB962C8B-B14F-4D97-AF65-F5344CB8AC3E}">
        <p14:creationId xmlns:p14="http://schemas.microsoft.com/office/powerpoint/2010/main" val="34765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2ACB-54A9-5125-AA4E-AF68C31B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4. Online Pareto-Optimal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915E-0B0A-B3C7-5992-867ABA4A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61" y="1143001"/>
            <a:ext cx="11660220" cy="49831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Sort parameter space by response time</a:t>
            </a:r>
          </a:p>
          <a:p>
            <a:endParaRPr lang="en-US" dirty="0"/>
          </a:p>
          <a:p>
            <a:r>
              <a:rPr lang="en-US" dirty="0"/>
              <a:t>Produce Pareto-optimal candidate set – loss monotonically decreasing as function of response time</a:t>
            </a:r>
          </a:p>
          <a:p>
            <a:pPr lvl="1"/>
            <a:r>
              <a:rPr lang="en-US" dirty="0"/>
              <a:t>APT: reduces state space cardinality from 2657 to ~80</a:t>
            </a:r>
          </a:p>
          <a:p>
            <a:endParaRPr lang="en-US" dirty="0"/>
          </a:p>
          <a:p>
            <a:r>
              <a:rPr lang="en-US" dirty="0"/>
              <a:t>Given a dynamic workload and deadline online, find minimum candidate state under constraints</a:t>
            </a:r>
          </a:p>
          <a:p>
            <a:pPr lvl="1"/>
            <a:r>
              <a:rPr lang="en-US" dirty="0"/>
              <a:t>Linear or quasilinear on size of reduced state space</a:t>
            </a:r>
          </a:p>
          <a:p>
            <a:pPr lvl="1"/>
            <a:r>
              <a:rPr lang="en-US" dirty="0"/>
              <a:t>APT: &lt;250</a:t>
            </a:r>
            <a:r>
              <a:rPr lang="el-GR" dirty="0"/>
              <a:t>μ</a:t>
            </a:r>
            <a:r>
              <a:rPr lang="en-US" dirty="0"/>
              <a:t>s on RPi3</a:t>
            </a:r>
          </a:p>
          <a:p>
            <a:endParaRPr lang="en-US" dirty="0"/>
          </a:p>
          <a:p>
            <a:r>
              <a:rPr lang="en-US" dirty="0"/>
              <a:t>Apply parameters to computation before execution begins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68584-0EC8-616D-6E19-CF73C92A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24D56-9A6C-EED3-E394-C8C894BC8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38822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82CF-5B1F-1DAD-0974-6488EAAC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Slack Reclamation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B20EE-EB68-574D-292C-A8468745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1BBDA-A580-6383-CC21-4E7BD4BBC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B4CA80-FD12-DB2E-B9FD-C73AE07A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80" y="1614102"/>
            <a:ext cx="10097240" cy="39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35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73C6-6DD1-1FA9-4A77-385507FE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86B52-AF37-42D2-0DE9-EF1495ABC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E74FD-72A2-24C9-704F-D3B801EB5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pic>
        <p:nvPicPr>
          <p:cNvPr id="7" name="Picture 6" descr="A diagram of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BC92B5D3-F5D6-C463-4A47-573261C3D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874517"/>
            <a:ext cx="5669291" cy="31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8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72A7-ABB9-C1F5-2B0B-93FF6D7C2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Comparisons of</a:t>
            </a:r>
            <a:br>
              <a:rPr lang="en-US" dirty="0"/>
            </a:br>
            <a:r>
              <a:rPr lang="en-US" dirty="0"/>
              <a:t>Interpolation, Extrapolation, and Slack Reclamation</a:t>
            </a:r>
          </a:p>
        </p:txBody>
      </p:sp>
      <p:pic>
        <p:nvPicPr>
          <p:cNvPr id="9" name="Content Placeholder 8" descr="A group of graphs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26064A86-B9BB-00D3-FA97-D51FED867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69" y="1600200"/>
            <a:ext cx="6465661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53D5B-1A07-A932-9951-C4AD1247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462DE-D666-A626-B14E-84165BEAC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6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4C1F-33CD-5499-5CA1-D6819387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/>
              <a:t>APT Compressed Localization Results: RPi3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731EBB-EDD8-1D67-CA32-352CCD29F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307" y="888722"/>
            <a:ext cx="7049386" cy="52870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85D8A-E66E-5612-F488-38C53C04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E046D-DF8B-D523-021E-03D13DDBA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85597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4C1F-33CD-5499-5CA1-D6819387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/>
              <a:t>APT Compressed Localization Results: RPi4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731EBB-EDD8-1D67-CA32-352CCD29F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307" y="888722"/>
            <a:ext cx="7049386" cy="52870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85D8A-E66E-5612-F488-38C53C04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E046D-DF8B-D523-021E-03D13DDBA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227205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89E9D-3217-33DD-ED15-2180FD2B9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65"/>
            <a:ext cx="10972800" cy="58928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720D1A"/>
                </a:solidFill>
              </a:rPr>
              <a:t>But … these semantics may not fully capture the dimensions over which a task’s workload can adapt to meet its deadline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>
              <a:solidFill>
                <a:srgbClr val="720D1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/>
              <a:t>Computations may have multiple parameterized degrees of freedom (categorical, discrete numeric, continuous numeric)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/>
              <a:t>Given an allocation of resources to a task …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>
              <a:solidFill>
                <a:srgbClr val="720D1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376091"/>
                </a:solidFill>
              </a:rPr>
              <a:t>How do we adjust its computational workload to minimize degradation of result utility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b="1" dirty="0">
              <a:solidFill>
                <a:srgbClr val="720D1A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7030A0"/>
                </a:solidFill>
              </a:rPr>
              <a:t>While remaining within the dynamic constraints of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5EAB8-FA86-2E50-7AF2-C6F699EA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346AB-D646-FC1F-C963-DCEE51DC7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D03F7-04EE-FD58-64B7-06DA0D3A40E5}"/>
              </a:ext>
            </a:extLst>
          </p:cNvPr>
          <p:cNvSpPr/>
          <p:nvPr/>
        </p:nvSpPr>
        <p:spPr>
          <a:xfrm>
            <a:off x="2366128" y="2026763"/>
            <a:ext cx="2243579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AA9D19-FE4D-4073-5AF1-7A731ACBDB46}"/>
              </a:ext>
            </a:extLst>
          </p:cNvPr>
          <p:cNvSpPr/>
          <p:nvPr/>
        </p:nvSpPr>
        <p:spPr>
          <a:xfrm>
            <a:off x="4609707" y="2026763"/>
            <a:ext cx="3139126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DE62B6-CE33-92DB-55CD-75F02CDADF81}"/>
              </a:ext>
            </a:extLst>
          </p:cNvPr>
          <p:cNvSpPr/>
          <p:nvPr/>
        </p:nvSpPr>
        <p:spPr>
          <a:xfrm>
            <a:off x="7748833" y="2026763"/>
            <a:ext cx="3610466" cy="424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4C1F-33CD-5499-5CA1-D6819387A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143000"/>
          </a:xfrm>
        </p:spPr>
        <p:txBody>
          <a:bodyPr/>
          <a:lstStyle/>
          <a:p>
            <a:r>
              <a:rPr lang="en-US"/>
              <a:t>APT Compressed Localization Results: Atom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731EBB-EDD8-1D67-CA32-352CCD29F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1307" y="888722"/>
            <a:ext cx="7049386" cy="52870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85D8A-E66E-5612-F488-38C53C04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E046D-DF8B-D523-021E-03D13DDBA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</p:spTree>
    <p:extLst>
      <p:ext uri="{BB962C8B-B14F-4D97-AF65-F5344CB8AC3E}">
        <p14:creationId xmlns:p14="http://schemas.microsoft.com/office/powerpoint/2010/main" val="625180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E146-C79B-77DE-2C3D-4A886379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Results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590DF-7A84-97B3-AE5A-F3B43A12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97150"/>
            <a:ext cx="10972800" cy="352901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Offline parameter and loss characterization allows for fast online workload adaptation for GRB localization! </a:t>
            </a:r>
          </a:p>
          <a:p>
            <a:pPr>
              <a:lnSpc>
                <a:spcPct val="120000"/>
              </a:lnSpc>
            </a:pPr>
            <a:r>
              <a:rPr lang="en-US" dirty="0"/>
              <a:t>This approach extends to other dynamic fork-join workloads with loss functions that are difficult to characterize in closed form</a:t>
            </a:r>
          </a:p>
          <a:p>
            <a:pPr>
              <a:lnSpc>
                <a:spcPct val="120000"/>
              </a:lnSpc>
            </a:pPr>
            <a:r>
              <a:rPr lang="en-US" dirty="0"/>
              <a:t>Other tricks discussed in paper, e.g., reducing pessimism through slack reclamation</a:t>
            </a:r>
          </a:p>
          <a:p>
            <a:pPr>
              <a:lnSpc>
                <a:spcPct val="120000"/>
              </a:lnSpc>
            </a:pPr>
            <a:r>
              <a:rPr lang="en-US" dirty="0"/>
              <a:t>Future work: federated scheduling of general DAG tasks.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Response times can be characterized given core allocation, but interpolation/extrapolation may be difficult.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What if core allocations are not fixed a priori?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97D0-B4B9-A066-9FD3-70012452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E6B64-E843-8E48-3C58-E5A8C52C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RTCSA 2023 – Marion Sudvarg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B29C7-0AFD-0E91-43A6-70F674F0DDB9}"/>
              </a:ext>
            </a:extLst>
          </p:cNvPr>
          <p:cNvSpPr/>
          <p:nvPr/>
        </p:nvSpPr>
        <p:spPr>
          <a:xfrm>
            <a:off x="609600" y="1009650"/>
            <a:ext cx="3474720" cy="1325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Simulated 4 known short, bright GRBs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F7220-BD8B-DAA4-74AD-628EA75CEDFB}"/>
              </a:ext>
            </a:extLst>
          </p:cNvPr>
          <p:cNvSpPr/>
          <p:nvPr/>
        </p:nvSpPr>
        <p:spPr>
          <a:xfrm>
            <a:off x="4414837" y="1011555"/>
            <a:ext cx="3476625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Worst-case response time on flight computer:</a:t>
            </a:r>
          </a:p>
          <a:p>
            <a:pPr algn="ctr"/>
            <a:r>
              <a:rPr lang="en-US" sz="2400" dirty="0"/>
              <a:t>200ms – 1.3s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FEDC8-1674-2DD3-E169-903D0917495A}"/>
              </a:ext>
            </a:extLst>
          </p:cNvPr>
          <p:cNvSpPr/>
          <p:nvPr/>
        </p:nvSpPr>
        <p:spPr>
          <a:xfrm>
            <a:off x="8221980" y="1009650"/>
            <a:ext cx="3474720" cy="13258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Imposed 33ms deadline:</a:t>
            </a:r>
          </a:p>
          <a:p>
            <a:pPr algn="ctr"/>
            <a:r>
              <a:rPr lang="en-US" sz="2400" dirty="0"/>
              <a:t>Localized to within 1 degree!</a:t>
            </a:r>
          </a:p>
        </p:txBody>
      </p:sp>
    </p:spTree>
    <p:extLst>
      <p:ext uri="{BB962C8B-B14F-4D97-AF65-F5344CB8AC3E}">
        <p14:creationId xmlns:p14="http://schemas.microsoft.com/office/powerpoint/2010/main" val="808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A1AC-3CA3-78C1-2CB5-20CE81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A25B-5AA5-06FE-FB70-1338865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0FE-FE3A-8823-E4D4-B4BCA64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1417637"/>
            <a:ext cx="7378700" cy="4799013"/>
          </a:xfrm>
        </p:spPr>
        <p:txBody>
          <a:bodyPr>
            <a:normAutofit fontScale="925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Identify parameterized degrees of freedom over which computational workload may be compressed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Characterize loss over parameter space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Characterize worst-case response times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Reduce parameter space to Pareto-optimal surface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Online: search for best set of parameters satisfying constraints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AEF026-7A95-7AB3-53E0-4C9795C9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605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How do we adapt to minimize loss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 constraints?</a:t>
            </a:r>
            <a:endParaRPr lang="en-US" dirty="0"/>
          </a:p>
        </p:txBody>
      </p:sp>
      <p:pic>
        <p:nvPicPr>
          <p:cNvPr id="7" name="Picture 6" descr="A diagram of a function&#10;&#10;Description automatically generated">
            <a:extLst>
              <a:ext uri="{FF2B5EF4-FFF2-40B4-BE49-F238E27FC236}">
                <a16:creationId xmlns:a16="http://schemas.microsoft.com/office/drawing/2014/main" id="{81C36B10-A2D5-25DA-8572-DC9FEC618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824038"/>
            <a:ext cx="4952999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BEE543DC-50E3-D17C-DDC9-35962E37B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0" y="0"/>
            <a:ext cx="12192000" cy="78588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ADB42-0155-06A1-F9A0-F5DEBEFA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234FD-6AC1-C28E-6936-97F2D3FB7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8574A4-66E9-346D-E3B2-8EB7CD64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12" y="5308651"/>
            <a:ext cx="109728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Advanced Particle-astrophysics Telescope (APT)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AD035-3B52-34E8-3CBA-1851BFCD5341}"/>
              </a:ext>
            </a:extLst>
          </p:cNvPr>
          <p:cNvSpPr txBox="1">
            <a:spLocks/>
          </p:cNvSpPr>
          <p:nvPr/>
        </p:nvSpPr>
        <p:spPr>
          <a:xfrm>
            <a:off x="237937" y="136524"/>
            <a:ext cx="4548667" cy="28492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720D1A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Motivating Example</a:t>
            </a:r>
          </a:p>
        </p:txBody>
      </p:sp>
    </p:spTree>
    <p:extLst>
      <p:ext uri="{BB962C8B-B14F-4D97-AF65-F5344CB8AC3E}">
        <p14:creationId xmlns:p14="http://schemas.microsoft.com/office/powerpoint/2010/main" val="378618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3AE-50E5-23A5-F8E9-B6791546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0"/>
            <a:ext cx="9729216" cy="1143000"/>
          </a:xfrm>
        </p:spPr>
        <p:txBody>
          <a:bodyPr anchor="ctr">
            <a:normAutofit fontScale="90000"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Real-Time Gamma-Ray Burst (GRB) Localization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85E0F-7D31-8490-9EF8-FC4C5AC32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6" y="1763486"/>
            <a:ext cx="7178933" cy="172650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GRBs are rapid, immense bursts of energy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are developing a satellite telescope to detect and localize GRBs in </a:t>
            </a:r>
            <a:r>
              <a:rPr lang="en-US" sz="2400" i="1" dirty="0">
                <a:solidFill>
                  <a:schemeClr val="bg1"/>
                </a:solidFill>
              </a:rPr>
              <a:t>real-time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CE3CA-FBBD-9A75-9AFD-06096810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773B20C-5347-4FF9-A9F0-76F937F602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CCBB-CFE0-70CC-94F9-BF0FFB14B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RTCSA 2023 – Marion Sudvarg</a:t>
            </a:r>
          </a:p>
        </p:txBody>
      </p:sp>
      <p:pic>
        <p:nvPicPr>
          <p:cNvPr id="6" name="Content Placeholder 7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0E91B2A2-152D-F464-E7CA-6CB2B5AC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04111" y="113441"/>
            <a:ext cx="2333612" cy="1504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901BC-59C0-3027-30D8-2A2C1B1BB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2522" y="1009354"/>
            <a:ext cx="4636599" cy="28007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819F9-F5A3-4F84-AD1F-6F81BDAAC31D}"/>
              </a:ext>
            </a:extLst>
          </p:cNvPr>
          <p:cNvSpPr txBox="1"/>
          <p:nvPr/>
        </p:nvSpPr>
        <p:spPr>
          <a:xfrm>
            <a:off x="0" y="5945185"/>
            <a:ext cx="12189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courtesy NASA, ESA and M.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Kornmesser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(https://www.nasa.gov/feature/goddard/2019/hubble-studies-gamma-ray-burst-with-highest-energy-ever-seen)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B74705-925C-FD46-7AD1-015D0253913F}"/>
              </a:ext>
            </a:extLst>
          </p:cNvPr>
          <p:cNvSpPr txBox="1">
            <a:spLocks/>
          </p:cNvSpPr>
          <p:nvPr/>
        </p:nvSpPr>
        <p:spPr>
          <a:xfrm>
            <a:off x="276226" y="3810142"/>
            <a:ext cx="11665838" cy="1923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Will enable secondary instruments to immediately point at the burst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Algorithms will run on embedded hardware onboard the satellite</a:t>
            </a:r>
          </a:p>
        </p:txBody>
      </p:sp>
    </p:spTree>
    <p:extLst>
      <p:ext uri="{BB962C8B-B14F-4D97-AF65-F5344CB8AC3E}">
        <p14:creationId xmlns:p14="http://schemas.microsoft.com/office/powerpoint/2010/main" val="35327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CE80100-E2E9-592A-3035-93B78BCA6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263032"/>
              </p:ext>
            </p:extLst>
          </p:nvPr>
        </p:nvGraphicFramePr>
        <p:xfrm>
          <a:off x="609600" y="706583"/>
          <a:ext cx="10972800" cy="51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034DCA1-7369-BD09-70C6-52901D8BEAC6}"/>
              </a:ext>
            </a:extLst>
          </p:cNvPr>
          <p:cNvSpPr txBox="1"/>
          <p:nvPr/>
        </p:nvSpPr>
        <p:spPr>
          <a:xfrm>
            <a:off x="609600" y="514686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How can we </a:t>
            </a:r>
            <a:r>
              <a:rPr lang="en-US" sz="2400" b="1" i="1" dirty="0">
                <a:solidFill>
                  <a:srgbClr val="7030A0"/>
                </a:solidFill>
              </a:rPr>
              <a:t>adapt</a:t>
            </a:r>
            <a:r>
              <a:rPr lang="en-US" sz="2400" b="1" dirty="0">
                <a:solidFill>
                  <a:srgbClr val="7030A0"/>
                </a:solidFill>
              </a:rPr>
              <a:t> and </a:t>
            </a:r>
            <a:r>
              <a:rPr lang="en-US" sz="2400" b="1" i="1" dirty="0">
                <a:solidFill>
                  <a:srgbClr val="7030A0"/>
                </a:solidFill>
              </a:rPr>
              <a:t>compress</a:t>
            </a:r>
            <a:r>
              <a:rPr lang="en-US" sz="2400" b="1" dirty="0">
                <a:solidFill>
                  <a:srgbClr val="7030A0"/>
                </a:solidFill>
              </a:rPr>
              <a:t> the computational pipeline to maximize localization accuracy even for bright transients while guaranteeing short deadlines?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C8F7E-B48E-7947-7431-00B39C9A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773B20C-5347-4FF9-A9F0-76F937F60217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642E4-A938-CE60-846E-81C8688E5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0000" y="6356351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RTCSA 2023 – Marion Sudvarg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67251-4EBD-6599-F296-1FFA5C1F78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720D1A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Challenge: Dynamic Workloads and Deadlines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ADCD69-A753-545C-3BCC-442EAC002323}"/>
              </a:ext>
            </a:extLst>
          </p:cNvPr>
          <p:cNvGrpSpPr/>
          <p:nvPr/>
        </p:nvGrpSpPr>
        <p:grpSpPr>
          <a:xfrm>
            <a:off x="4445000" y="3985272"/>
            <a:ext cx="7137400" cy="972346"/>
            <a:chOff x="4445000" y="4090233"/>
            <a:chExt cx="7137400" cy="9723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A2048EF-B820-761F-D237-697F39D0CA52}"/>
                </a:ext>
              </a:extLst>
            </p:cNvPr>
            <p:cNvSpPr txBox="1"/>
            <p:nvPr/>
          </p:nvSpPr>
          <p:spPr>
            <a:xfrm>
              <a:off x="5488137" y="4539359"/>
              <a:ext cx="5051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720D1A"/>
                  </a:solidFill>
                </a:rPr>
                <a:t>Not known </a:t>
              </a:r>
              <a:r>
                <a:rPr lang="en-US" sz="2400" b="1" dirty="0">
                  <a:solidFill>
                    <a:srgbClr val="720D1A"/>
                  </a:solidFill>
                </a:rPr>
                <a:t>prior</a:t>
              </a:r>
              <a:r>
                <a:rPr lang="en-US" sz="2800" b="1" dirty="0">
                  <a:solidFill>
                    <a:srgbClr val="720D1A"/>
                  </a:solidFill>
                </a:rPr>
                <a:t> to burst arrival!</a:t>
              </a:r>
            </a:p>
          </p:txBody>
        </p:sp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5E568683-CE19-0DB9-76A4-84D980171028}"/>
                </a:ext>
              </a:extLst>
            </p:cNvPr>
            <p:cNvSpPr/>
            <p:nvPr/>
          </p:nvSpPr>
          <p:spPr>
            <a:xfrm rot="5400000">
              <a:off x="7752090" y="783143"/>
              <a:ext cx="523220" cy="7137400"/>
            </a:xfrm>
            <a:prstGeom prst="rightBrace">
              <a:avLst>
                <a:gd name="adj1" fmla="val 75833"/>
                <a:gd name="adj2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5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2A3005-19DB-411D-BA30-5ABA94DEC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822661-A60F-40D0-96D6-87A5E70E8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084455-4677-45BC-9644-BB073C97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398CBB-9BDB-401E-98C0-DD82481C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828B5A-29E9-4C75-98F3-A63F67D87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BA1D3A-C24E-446C-94CC-7F4EEDE6F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BBF3FF-15AD-4578-9706-B9FCBCC81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EF23AB-3949-48B5-84DB-953EF2528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10E714-785D-48E0-9A60-1C9C3F55A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A1AC-3CA3-78C1-2CB5-20CE81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A25B-5AA5-06FE-FB70-1338865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E961D-934C-40A5-258D-8EE04BE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7030A0"/>
                </a:solidFill>
              </a:rPr>
              <a:t>Adapt to Minimize Loss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 Constraints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0FE-FE3A-8823-E4D4-B4BCA64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8881"/>
            <a:ext cx="10972800" cy="1153519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Identify parameterized degrees of freedom over which computational workload may be compressed</a:t>
            </a:r>
          </a:p>
        </p:txBody>
      </p:sp>
      <p:pic>
        <p:nvPicPr>
          <p:cNvPr id="7" name="Content Placeholder 7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7983D392-A7C7-61B9-ACDF-B41BDCB73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20997" y="3747951"/>
            <a:ext cx="2686185" cy="17314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31EA36-B452-D464-886B-7A6010E61C0A}"/>
              </a:ext>
            </a:extLst>
          </p:cNvPr>
          <p:cNvGrpSpPr/>
          <p:nvPr/>
        </p:nvGrpSpPr>
        <p:grpSpPr>
          <a:xfrm>
            <a:off x="3624494" y="3019077"/>
            <a:ext cx="8356898" cy="914400"/>
            <a:chOff x="3577738" y="1762241"/>
            <a:chExt cx="8356898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772617-1B23-481D-5F86-4B92F9E9D90F}"/>
                </a:ext>
              </a:extLst>
            </p:cNvPr>
            <p:cNvSpPr/>
            <p:nvPr/>
          </p:nvSpPr>
          <p:spPr>
            <a:xfrm>
              <a:off x="3577738" y="1762241"/>
              <a:ext cx="2103120" cy="914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Event Reconstruction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D981AA-85CF-1608-4796-D2DA3E8762F2}"/>
                </a:ext>
              </a:extLst>
            </p:cNvPr>
            <p:cNvSpPr/>
            <p:nvPr/>
          </p:nvSpPr>
          <p:spPr>
            <a:xfrm>
              <a:off x="6704627" y="1762241"/>
              <a:ext cx="2103120" cy="914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Source Approximation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DF5A49-A8EC-AE3E-C06D-2CAC081187F8}"/>
                </a:ext>
              </a:extLst>
            </p:cNvPr>
            <p:cNvSpPr/>
            <p:nvPr/>
          </p:nvSpPr>
          <p:spPr>
            <a:xfrm>
              <a:off x="9831516" y="1762241"/>
              <a:ext cx="2103120" cy="9144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Iterative Refinement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AE6FEA-E701-66A8-9899-59C3681989F1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5680858" y="2219441"/>
              <a:ext cx="1023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8362F7-5F45-857A-C4FB-7C2C197D2666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8807747" y="2219441"/>
              <a:ext cx="10237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E4C1CE-EF5C-D026-79B9-A8DC22EF0CC7}"/>
              </a:ext>
            </a:extLst>
          </p:cNvPr>
          <p:cNvSpPr/>
          <p:nvPr/>
        </p:nvSpPr>
        <p:spPr>
          <a:xfrm>
            <a:off x="3285687" y="4684128"/>
            <a:ext cx="2780734" cy="109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Number of gamma-rays selected for reconstruction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57B174-FCD6-DB0A-623F-836CF701528F}"/>
              </a:ext>
            </a:extLst>
          </p:cNvPr>
          <p:cNvCxnSpPr>
            <a:cxnSpLocks/>
            <a:stCxn id="16" idx="0"/>
            <a:endCxn id="11" idx="2"/>
          </p:cNvCxnSpPr>
          <p:nvPr/>
        </p:nvCxnSpPr>
        <p:spPr>
          <a:xfrm flipV="1">
            <a:off x="4676054" y="3933477"/>
            <a:ext cx="0" cy="750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7678DF-12E3-F269-82DB-2B01C2920771}"/>
              </a:ext>
            </a:extLst>
          </p:cNvPr>
          <p:cNvSpPr/>
          <p:nvPr/>
        </p:nvSpPr>
        <p:spPr>
          <a:xfrm>
            <a:off x="6219093" y="4697721"/>
            <a:ext cx="1583850" cy="54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Technique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0714D4-AA7F-4C6B-598A-9D18D789D6D8}"/>
              </a:ext>
            </a:extLst>
          </p:cNvPr>
          <p:cNvSpPr/>
          <p:nvPr/>
        </p:nvSpPr>
        <p:spPr>
          <a:xfrm>
            <a:off x="7908475" y="4685835"/>
            <a:ext cx="1550775" cy="711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Sample Size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283AF2-396D-6C34-2C07-D9349A521440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flipV="1">
            <a:off x="7011018" y="3933477"/>
            <a:ext cx="791925" cy="764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C81B27-E465-27D7-1C41-0661B9A7A01C}"/>
              </a:ext>
            </a:extLst>
          </p:cNvPr>
          <p:cNvCxnSpPr>
            <a:cxnSpLocks/>
            <a:stCxn id="19" idx="0"/>
            <a:endCxn id="12" idx="2"/>
          </p:cNvCxnSpPr>
          <p:nvPr/>
        </p:nvCxnSpPr>
        <p:spPr>
          <a:xfrm flipH="1" flipV="1">
            <a:off x="7802943" y="3933477"/>
            <a:ext cx="880920" cy="752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C24F89F-E25D-91A9-23AE-DE077D2A623A}"/>
              </a:ext>
            </a:extLst>
          </p:cNvPr>
          <p:cNvSpPr/>
          <p:nvPr/>
        </p:nvSpPr>
        <p:spPr>
          <a:xfrm>
            <a:off x="10113246" y="4716640"/>
            <a:ext cx="1633172" cy="754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Number of Iterations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9E6120-0F9B-0949-BFE9-A81A172C0FA3}"/>
              </a:ext>
            </a:extLst>
          </p:cNvPr>
          <p:cNvCxnSpPr>
            <a:cxnSpLocks/>
            <a:stCxn id="22" idx="0"/>
            <a:endCxn id="13" idx="2"/>
          </p:cNvCxnSpPr>
          <p:nvPr/>
        </p:nvCxnSpPr>
        <p:spPr>
          <a:xfrm flipV="1">
            <a:off x="10929832" y="3933477"/>
            <a:ext cx="0" cy="7831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866E08F-9598-98D9-58D1-0BE80F00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657" y="1737188"/>
            <a:ext cx="5979132" cy="44843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4A1AC-3CA3-78C1-2CB5-20CE81EC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3B20C-5347-4FF9-A9F0-76F937F6021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2A25B-5AA5-06FE-FB70-13388652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RTCSA 2023 – Marion Sudvarg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EE961D-934C-40A5-258D-8EE04BE1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 fontScale="9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dirty="0">
                <a:solidFill>
                  <a:srgbClr val="7030A0"/>
                </a:solidFill>
              </a:rPr>
              <a:t>Adapt to Minimize Loss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within </a:t>
            </a:r>
            <a:r>
              <a:rPr lang="en-US" b="1" dirty="0" err="1">
                <a:solidFill>
                  <a:srgbClr val="7030A0"/>
                </a:solidFill>
              </a:rPr>
              <a:t>Schedulability</a:t>
            </a:r>
            <a:r>
              <a:rPr lang="en-US" b="1" dirty="0">
                <a:solidFill>
                  <a:srgbClr val="7030A0"/>
                </a:solidFill>
              </a:rPr>
              <a:t> Constraints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EA0FE-FE3A-8823-E4D4-B4BCA648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08" y="1545163"/>
            <a:ext cx="11879110" cy="4581001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2"/>
            </a:pPr>
            <a:r>
              <a:rPr lang="en-US" dirty="0"/>
              <a:t>Characterize loss (due to compression) over parameter space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8AA1AB-A235-81DB-63FA-59D8C58C42D8}"/>
              </a:ext>
            </a:extLst>
          </p:cNvPr>
          <p:cNvSpPr txBox="1"/>
          <p:nvPr/>
        </p:nvSpPr>
        <p:spPr>
          <a:xfrm>
            <a:off x="744915" y="4262259"/>
            <a:ext cx="5111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Expected 68% confidence in GRB localization error</a:t>
            </a:r>
          </a:p>
        </p:txBody>
      </p:sp>
      <p:pic>
        <p:nvPicPr>
          <p:cNvPr id="2" name="Content Placeholder 7" descr="A picture containing satellite, transport&#10;&#10;Description automatically generated">
            <a:extLst>
              <a:ext uri="{FF2B5EF4-FFF2-40B4-BE49-F238E27FC236}">
                <a16:creationId xmlns:a16="http://schemas.microsoft.com/office/drawing/2014/main" id="{41B01963-A8FE-D3FF-EB4F-99D6AFDF2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/>
          <a:stretch/>
        </p:blipFill>
        <p:spPr>
          <a:xfrm>
            <a:off x="1957697" y="2329678"/>
            <a:ext cx="2686185" cy="17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8162</TotalTime>
  <Words>1343</Words>
  <Application>Microsoft Office PowerPoint</Application>
  <PresentationFormat>Widescreen</PresentationFormat>
  <Paragraphs>244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Verdana</vt:lpstr>
      <vt:lpstr>1_Office Theme</vt:lpstr>
      <vt:lpstr>2_Office Theme</vt:lpstr>
      <vt:lpstr>Parameterized Workload Adaptation for Fork-Join Tasks with Dynamic Workloads and Deadlines</vt:lpstr>
      <vt:lpstr>PowerPoint Presentation</vt:lpstr>
      <vt:lpstr>PowerPoint Presentation</vt:lpstr>
      <vt:lpstr>How do we adapt to minimize loss within schedulability constraints?</vt:lpstr>
      <vt:lpstr>The Advanced Particle-astrophysics Telescope (APT)</vt:lpstr>
      <vt:lpstr>Real-Time Gamma-Ray Burst (GRB) Localization</vt:lpstr>
      <vt:lpstr>PowerPoint Presentation</vt:lpstr>
      <vt:lpstr>Adapt to Minimize Loss within Schedulability Constraints</vt:lpstr>
      <vt:lpstr>Adapt to Minimize Loss within Schedulability Constraints</vt:lpstr>
      <vt:lpstr>Adapt to Minimize Loss within Schedulability Constraints</vt:lpstr>
      <vt:lpstr>Adapt to Minimize Loss within Schedulability Constraints</vt:lpstr>
      <vt:lpstr>Adapt to Minimize Loss within Schedulability Constraints</vt:lpstr>
      <vt:lpstr>Results and Conclusions</vt:lpstr>
      <vt:lpstr>Thank You!</vt:lpstr>
      <vt:lpstr>Methods for Utilization Compression</vt:lpstr>
      <vt:lpstr>2. Characterize Loss over Parameter Space</vt:lpstr>
      <vt:lpstr>Localization Accuracy By Events Reconstructed</vt:lpstr>
      <vt:lpstr>Approximation Accuracy vs Computation</vt:lpstr>
      <vt:lpstr>3. Characterize Worst-Case Response Times</vt:lpstr>
      <vt:lpstr>Event Reconstruction Response Times</vt:lpstr>
      <vt:lpstr>Approximation Response Times</vt:lpstr>
      <vt:lpstr>Refinement Response Times</vt:lpstr>
      <vt:lpstr>Improved Processor Assignment</vt:lpstr>
      <vt:lpstr>4. Online Pareto-Optimal Compression</vt:lpstr>
      <vt:lpstr>Slack Reclamation</vt:lpstr>
      <vt:lpstr>Overheads</vt:lpstr>
      <vt:lpstr>Comparisons of Interpolation, Extrapolation, and Slack Reclamation</vt:lpstr>
      <vt:lpstr>APT Compressed Localization Results: RPi3</vt:lpstr>
      <vt:lpstr>APT Compressed Localization Results: RPi4</vt:lpstr>
      <vt:lpstr>APT Compressed Localization Results: Atom</vt:lpstr>
      <vt:lpstr>Results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david_n_laura</dc:creator>
  <cp:lastModifiedBy>Marion Sudvarg</cp:lastModifiedBy>
  <cp:revision>1</cp:revision>
  <dcterms:created xsi:type="dcterms:W3CDTF">2016-01-21T02:03:40Z</dcterms:created>
  <dcterms:modified xsi:type="dcterms:W3CDTF">2023-12-25T17:57:19Z</dcterms:modified>
</cp:coreProperties>
</file>