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3" r:id="rId3"/>
    <p:sldId id="257" r:id="rId4"/>
    <p:sldId id="307" r:id="rId5"/>
    <p:sldId id="310" r:id="rId6"/>
    <p:sldId id="321" r:id="rId7"/>
    <p:sldId id="337" r:id="rId8"/>
    <p:sldId id="340" r:id="rId9"/>
    <p:sldId id="308" r:id="rId10"/>
    <p:sldId id="324" r:id="rId11"/>
    <p:sldId id="284" r:id="rId12"/>
    <p:sldId id="285" r:id="rId13"/>
    <p:sldId id="297" r:id="rId14"/>
    <p:sldId id="317" r:id="rId15"/>
    <p:sldId id="334" r:id="rId16"/>
    <p:sldId id="283" r:id="rId17"/>
    <p:sldId id="319" r:id="rId18"/>
    <p:sldId id="287" r:id="rId19"/>
    <p:sldId id="294" r:id="rId20"/>
    <p:sldId id="262" r:id="rId21"/>
    <p:sldId id="300" r:id="rId22"/>
    <p:sldId id="335" r:id="rId23"/>
    <p:sldId id="295" r:id="rId24"/>
    <p:sldId id="303" r:id="rId25"/>
    <p:sldId id="330" r:id="rId26"/>
    <p:sldId id="336" r:id="rId27"/>
    <p:sldId id="331" r:id="rId28"/>
    <p:sldId id="339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25169-F287-4BEC-BBDC-0D1CCC98C6AA}" v="527" dt="2022-09-22T01:19:35.371"/>
    <p1510:client id="{1066B0A9-6945-4E14-AC3D-1810BFB81DC6}" v="679" dt="2023-10-16T01:38:40.146"/>
    <p1510:client id="{1C807044-553F-4502-BC1B-E119D0DA6E86}" v="517" dt="2023-10-19T16:06:25.978"/>
    <p1510:client id="{217635AD-EDD6-4D28-98F0-E92F14D0571D}" v="432" dt="2022-09-20T19:01:55.826"/>
    <p1510:client id="{236D5F79-AAEA-4B93-ACF1-59719BF7B853}" v="11" dt="2022-09-20T13:54:55.291"/>
    <p1510:client id="{33A1E042-7731-4446-9608-1C1A8814F9B9}" v="71" dt="2022-09-20T03:05:40.982"/>
    <p1510:client id="{3C222F9D-72FA-4F4F-874A-BBF38C84AAC8}" v="257" dt="2022-09-16T16:04:00.594"/>
    <p1510:client id="{3D53EAFE-123A-4137-BAC6-55C2A7A472C8}" v="410" dt="2023-10-10T15:33:27.418"/>
    <p1510:client id="{4C9F5A52-8DF5-4F1D-88AD-68EB85A48365}" v="413" dt="2022-09-05T03:07:33.207"/>
    <p1510:client id="{653423FF-72B4-4FAB-9724-E31DB6A30ACB}" v="968" dt="2023-10-30T03:58:00.618"/>
    <p1510:client id="{717E7519-1B84-4166-B147-86E1012F924E}" v="260" dt="2022-09-18T04:32:30.687"/>
    <p1510:client id="{72078E81-0F5A-48EE-9E61-53321BEE59EB}" v="588" dt="2022-09-14T03:42:03.397"/>
    <p1510:client id="{7BD78A6F-638E-4C8A-A4CB-9DD234F9BEB1}" v="14" dt="2022-09-22T22:18:46.827"/>
    <p1510:client id="{7FD18F09-5313-47CD-AADA-CC40076965BB}" v="1133" dt="2023-10-13T03:48:24.775"/>
    <p1510:client id="{830CB80E-13CF-41E4-A178-BC59125AD15B}" v="835" dt="2023-10-20T01:18:40.938"/>
    <p1510:client id="{8A076EA0-A70F-4C05-A6A5-0B3D458E5894}" v="1013" dt="2023-10-07T17:38:54.955"/>
    <p1510:client id="{9570BEFF-AE9E-47AD-8E33-DA6951FF5F47}" v="28" dt="2022-09-21T03:32:58.473"/>
    <p1510:client id="{99BB5600-DD88-4972-B2CF-39B572F184A1}" v="347" dt="2023-10-13T14:46:56.471"/>
    <p1510:client id="{A4CD2A15-421B-4758-9E5B-AEDF32115ED6}" v="1" dt="2022-09-14T18:19:30.944"/>
    <p1510:client id="{A9EE9C73-5F7A-4469-866B-6D94DE9B91E5}" v="105" dt="2022-09-08T14:47:25.395"/>
    <p1510:client id="{B472405D-D4E0-42E4-B0B6-4DA69FA5480C}" v="311" dt="2023-11-09T20:30:50.465"/>
    <p1510:client id="{C065E81A-F9DF-4630-90B0-A94CE8E60366}" v="410" dt="2022-09-07T02:44:23.482"/>
    <p1510:client id="{C09BBFEA-3AEE-4053-AE8A-0E5FFE983063}" v="171" dt="2023-10-16T04:09:40.176"/>
    <p1510:client id="{C49F1161-A98F-43D1-BEB1-780F3475E712}" v="733" dt="2022-09-08T03:22:16.431"/>
    <p1510:client id="{E1E1BF91-2F65-48B4-9CDA-D993EFEA88AC}" v="1048" dt="2022-09-12T17:54:15.388"/>
    <p1510:client id="{E4D6F40C-C358-4113-8C57-3DCD435E911D}" v="23" dt="2022-09-18T16:43:01.145"/>
    <p1510:client id="{E7BB39A0-3475-40FB-9725-F765A37B29C3}" v="42" dt="2023-11-09T15:03:50.614"/>
    <p1510:client id="{F31267E0-516F-4398-BD2A-E14DA9F00705}" v="195" dt="2022-08-31T02:50:17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tet, Ye" clId="Web-{E7BB39A0-3475-40FB-9725-F765A37B29C3}"/>
    <pc:docChg chg="addSld modSld">
      <pc:chgData name="Htet, Ye" userId="" providerId="" clId="Web-{E7BB39A0-3475-40FB-9725-F765A37B29C3}" dt="2023-11-09T15:03:50.614" v="32" actId="20577"/>
      <pc:docMkLst>
        <pc:docMk/>
      </pc:docMkLst>
      <pc:sldChg chg="delSp">
        <pc:chgData name="Htet, Ye" userId="" providerId="" clId="Web-{E7BB39A0-3475-40FB-9725-F765A37B29C3}" dt="2023-11-09T14:56:51.792" v="0"/>
        <pc:sldMkLst>
          <pc:docMk/>
          <pc:sldMk cId="109857222" sldId="256"/>
        </pc:sldMkLst>
        <pc:picChg chg="del">
          <ac:chgData name="Htet, Ye" userId="" providerId="" clId="Web-{E7BB39A0-3475-40FB-9725-F765A37B29C3}" dt="2023-11-09T14:56:51.792" v="0"/>
          <ac:picMkLst>
            <pc:docMk/>
            <pc:sldMk cId="109857222" sldId="256"/>
            <ac:picMk id="1025" creationId="{A1986115-DA72-27A1-DBF3-885C94E2B12A}"/>
          </ac:picMkLst>
        </pc:picChg>
      </pc:sldChg>
      <pc:sldChg chg="addAnim delAnim">
        <pc:chgData name="Htet, Ye" userId="" providerId="" clId="Web-{E7BB39A0-3475-40FB-9725-F765A37B29C3}" dt="2023-11-09T14:59:53.561" v="24"/>
        <pc:sldMkLst>
          <pc:docMk/>
          <pc:sldMk cId="3721566561" sldId="265"/>
        </pc:sldMkLst>
      </pc:sldChg>
      <pc:sldChg chg="modSp addAnim delAnim modAnim">
        <pc:chgData name="Htet, Ye" userId="" providerId="" clId="Web-{E7BB39A0-3475-40FB-9725-F765A37B29C3}" dt="2023-11-09T14:58:33.185" v="16"/>
        <pc:sldMkLst>
          <pc:docMk/>
          <pc:sldMk cId="1528640201" sldId="307"/>
        </pc:sldMkLst>
        <pc:spChg chg="mod">
          <ac:chgData name="Htet, Ye" userId="" providerId="" clId="Web-{E7BB39A0-3475-40FB-9725-F765A37B29C3}" dt="2023-11-09T14:58:23.809" v="13" actId="20577"/>
          <ac:spMkLst>
            <pc:docMk/>
            <pc:sldMk cId="1528640201" sldId="307"/>
            <ac:spMk id="9" creationId="{A4E4EE5F-9767-93A0-6373-2F1BA85602A1}"/>
          </ac:spMkLst>
        </pc:spChg>
      </pc:sldChg>
      <pc:sldChg chg="addSp modSp">
        <pc:chgData name="Htet, Ye" userId="" providerId="" clId="Web-{E7BB39A0-3475-40FB-9725-F765A37B29C3}" dt="2023-11-09T15:03:50.614" v="32" actId="20577"/>
        <pc:sldMkLst>
          <pc:docMk/>
          <pc:sldMk cId="726893451" sldId="331"/>
        </pc:sldMkLst>
        <pc:spChg chg="add mod">
          <ac:chgData name="Htet, Ye" userId="" providerId="" clId="Web-{E7BB39A0-3475-40FB-9725-F765A37B29C3}" dt="2023-11-09T15:03:50.614" v="32" actId="20577"/>
          <ac:spMkLst>
            <pc:docMk/>
            <pc:sldMk cId="726893451" sldId="331"/>
            <ac:spMk id="5" creationId="{3FA8C824-7CFC-762D-8D51-26366493DEA7}"/>
          </ac:spMkLst>
        </pc:spChg>
        <pc:picChg chg="mod">
          <ac:chgData name="Htet, Ye" userId="" providerId="" clId="Web-{E7BB39A0-3475-40FB-9725-F765A37B29C3}" dt="2023-11-09T15:03:15.738" v="27" actId="1076"/>
          <ac:picMkLst>
            <pc:docMk/>
            <pc:sldMk cId="726893451" sldId="331"/>
            <ac:picMk id="6" creationId="{B5E9AB8C-AFE3-6FBC-33D4-6903F37E7490}"/>
          </ac:picMkLst>
        </pc:picChg>
      </pc:sldChg>
      <pc:sldChg chg="modSp">
        <pc:chgData name="Htet, Ye" userId="" providerId="" clId="Web-{E7BB39A0-3475-40FB-9725-F765A37B29C3}" dt="2023-11-09T14:59:23.498" v="22" actId="20577"/>
        <pc:sldMkLst>
          <pc:docMk/>
          <pc:sldMk cId="1494455726" sldId="334"/>
        </pc:sldMkLst>
        <pc:spChg chg="mod">
          <ac:chgData name="Htet, Ye" userId="" providerId="" clId="Web-{E7BB39A0-3475-40FB-9725-F765A37B29C3}" dt="2023-11-09T14:59:23.498" v="22" actId="20577"/>
          <ac:spMkLst>
            <pc:docMk/>
            <pc:sldMk cId="1494455726" sldId="334"/>
            <ac:spMk id="2" creationId="{67FCF284-EE51-783F-4540-C4EAC532EC79}"/>
          </ac:spMkLst>
        </pc:spChg>
      </pc:sldChg>
      <pc:sldChg chg="addAnim modAnim">
        <pc:chgData name="Htet, Ye" userId="" providerId="" clId="Web-{E7BB39A0-3475-40FB-9725-F765A37B29C3}" dt="2023-11-09T14:58:51.091" v="19"/>
        <pc:sldMkLst>
          <pc:docMk/>
          <pc:sldMk cId="3860372631" sldId="337"/>
        </pc:sldMkLst>
      </pc:sldChg>
      <pc:sldChg chg="add">
        <pc:chgData name="Htet, Ye" userId="" providerId="" clId="Web-{E7BB39A0-3475-40FB-9725-F765A37B29C3}" dt="2023-11-09T15:03:23.910" v="28"/>
        <pc:sldMkLst>
          <pc:docMk/>
          <pc:sldMk cId="3348205178" sldId="339"/>
        </pc:sldMkLst>
      </pc:sldChg>
    </pc:docChg>
  </pc:docChgLst>
  <pc:docChgLst>
    <pc:chgData name="Htet, Ye" clId="Web-{B472405D-D4E0-42E4-B0B6-4DA69FA5480C}"/>
    <pc:docChg chg="modSld">
      <pc:chgData name="Htet, Ye" userId="" providerId="" clId="Web-{B472405D-D4E0-42E4-B0B6-4DA69FA5480C}" dt="2023-11-09T20:30:50.465" v="243"/>
      <pc:docMkLst>
        <pc:docMk/>
      </pc:docMkLst>
      <pc:sldChg chg="addSp delSp modSp addAnim modAnim">
        <pc:chgData name="Htet, Ye" userId="" providerId="" clId="Web-{B472405D-D4E0-42E4-B0B6-4DA69FA5480C}" dt="2023-11-09T20:30:50.465" v="243"/>
        <pc:sldMkLst>
          <pc:docMk/>
          <pc:sldMk cId="3533999051" sldId="262"/>
        </pc:sldMkLst>
        <pc:spChg chg="ord">
          <ac:chgData name="Htet, Ye" userId="" providerId="" clId="Web-{B472405D-D4E0-42E4-B0B6-4DA69FA5480C}" dt="2023-11-09T20:29:12.541" v="213"/>
          <ac:spMkLst>
            <pc:docMk/>
            <pc:sldMk cId="3533999051" sldId="262"/>
            <ac:spMk id="2" creationId="{85501780-CEA3-188F-F5FD-A011ADEE8186}"/>
          </ac:spMkLst>
        </pc:spChg>
        <pc:spChg chg="mod">
          <ac:chgData name="Htet, Ye" userId="" providerId="" clId="Web-{B472405D-D4E0-42E4-B0B6-4DA69FA5480C}" dt="2023-11-09T20:29:58.605" v="228" actId="1076"/>
          <ac:spMkLst>
            <pc:docMk/>
            <pc:sldMk cId="3533999051" sldId="262"/>
            <ac:spMk id="4" creationId="{219E5BA5-BB7F-33F3-0174-3DAF49026706}"/>
          </ac:spMkLst>
        </pc:spChg>
        <pc:spChg chg="add mod">
          <ac:chgData name="Htet, Ye" userId="" providerId="" clId="Web-{B472405D-D4E0-42E4-B0B6-4DA69FA5480C}" dt="2023-11-09T20:22:37.764" v="92" actId="1076"/>
          <ac:spMkLst>
            <pc:docMk/>
            <pc:sldMk cId="3533999051" sldId="262"/>
            <ac:spMk id="7" creationId="{3DD717D1-3E76-0B99-D953-C704B6E7064A}"/>
          </ac:spMkLst>
        </pc:spChg>
        <pc:spChg chg="add mod">
          <ac:chgData name="Htet, Ye" userId="" providerId="" clId="Web-{B472405D-D4E0-42E4-B0B6-4DA69FA5480C}" dt="2023-11-09T20:22:37.764" v="93" actId="1076"/>
          <ac:spMkLst>
            <pc:docMk/>
            <pc:sldMk cId="3533999051" sldId="262"/>
            <ac:spMk id="8" creationId="{1530973E-DC72-7A04-99C0-303BFC63C757}"/>
          </ac:spMkLst>
        </pc:spChg>
        <pc:spChg chg="add mod">
          <ac:chgData name="Htet, Ye" userId="" providerId="" clId="Web-{B472405D-D4E0-42E4-B0B6-4DA69FA5480C}" dt="2023-11-09T20:22:37.779" v="94" actId="1076"/>
          <ac:spMkLst>
            <pc:docMk/>
            <pc:sldMk cId="3533999051" sldId="262"/>
            <ac:spMk id="9" creationId="{443BAD35-BD4F-B121-1094-FD98DEB13005}"/>
          </ac:spMkLst>
        </pc:spChg>
        <pc:spChg chg="add mod">
          <ac:chgData name="Htet, Ye" userId="" providerId="" clId="Web-{B472405D-D4E0-42E4-B0B6-4DA69FA5480C}" dt="2023-11-09T20:22:37.779" v="95" actId="1076"/>
          <ac:spMkLst>
            <pc:docMk/>
            <pc:sldMk cId="3533999051" sldId="262"/>
            <ac:spMk id="10" creationId="{548E128C-A441-9549-AB33-ABB5DF20DD58}"/>
          </ac:spMkLst>
        </pc:spChg>
        <pc:spChg chg="add mod">
          <ac:chgData name="Htet, Ye" userId="" providerId="" clId="Web-{B472405D-D4E0-42E4-B0B6-4DA69FA5480C}" dt="2023-11-09T20:22:37.795" v="96" actId="1076"/>
          <ac:spMkLst>
            <pc:docMk/>
            <pc:sldMk cId="3533999051" sldId="262"/>
            <ac:spMk id="11" creationId="{E987F794-84B4-66D3-AC1A-8FC3BACC6F09}"/>
          </ac:spMkLst>
        </pc:spChg>
        <pc:spChg chg="add del mod ord">
          <ac:chgData name="Htet, Ye" userId="" providerId="" clId="Web-{B472405D-D4E0-42E4-B0B6-4DA69FA5480C}" dt="2023-11-09T20:29:30.151" v="216"/>
          <ac:spMkLst>
            <pc:docMk/>
            <pc:sldMk cId="3533999051" sldId="262"/>
            <ac:spMk id="12" creationId="{D40162C9-A29C-F5C3-D169-47D2562A7A6B}"/>
          </ac:spMkLst>
        </pc:spChg>
        <pc:spChg chg="add mod ord">
          <ac:chgData name="Htet, Ye" userId="" providerId="" clId="Web-{B472405D-D4E0-42E4-B0B6-4DA69FA5480C}" dt="2023-11-09T20:30:09.512" v="240" actId="1076"/>
          <ac:spMkLst>
            <pc:docMk/>
            <pc:sldMk cId="3533999051" sldId="262"/>
            <ac:spMk id="13" creationId="{274D42E1-5549-5B9B-0AF9-8ABC65EFA3C5}"/>
          </ac:spMkLst>
        </pc:spChg>
        <pc:spChg chg="add mod ord">
          <ac:chgData name="Htet, Ye" userId="" providerId="" clId="Web-{B472405D-D4E0-42E4-B0B6-4DA69FA5480C}" dt="2023-11-09T20:30:09.480" v="237" actId="1076"/>
          <ac:spMkLst>
            <pc:docMk/>
            <pc:sldMk cId="3533999051" sldId="262"/>
            <ac:spMk id="14" creationId="{78DF33E7-1ABC-4015-7606-6F250E207D50}"/>
          </ac:spMkLst>
        </pc:spChg>
        <pc:spChg chg="add mod ord">
          <ac:chgData name="Htet, Ye" userId="" providerId="" clId="Web-{B472405D-D4E0-42E4-B0B6-4DA69FA5480C}" dt="2023-11-09T20:30:09.496" v="239" actId="1076"/>
          <ac:spMkLst>
            <pc:docMk/>
            <pc:sldMk cId="3533999051" sldId="262"/>
            <ac:spMk id="15" creationId="{19C33A92-4CDC-359A-13E0-E77025D44A22}"/>
          </ac:spMkLst>
        </pc:spChg>
        <pc:spChg chg="add mod ord">
          <ac:chgData name="Htet, Ye" userId="" providerId="" clId="Web-{B472405D-D4E0-42E4-B0B6-4DA69FA5480C}" dt="2023-11-09T20:30:09.496" v="238" actId="1076"/>
          <ac:spMkLst>
            <pc:docMk/>
            <pc:sldMk cId="3533999051" sldId="262"/>
            <ac:spMk id="16" creationId="{7820ED1C-859F-42EF-809C-057628925C71}"/>
          </ac:spMkLst>
        </pc:spChg>
        <pc:picChg chg="mod ord">
          <ac:chgData name="Htet, Ye" userId="" providerId="" clId="Web-{B472405D-D4E0-42E4-B0B6-4DA69FA5480C}" dt="2023-11-09T20:29:18.792" v="215"/>
          <ac:picMkLst>
            <pc:docMk/>
            <pc:sldMk cId="3533999051" sldId="262"/>
            <ac:picMk id="5" creationId="{AB440463-3AB1-C0C8-A686-C1EDEE3C4280}"/>
          </ac:picMkLst>
        </pc:picChg>
      </pc:sldChg>
      <pc:sldChg chg="modSp addAnim delAnim modAnim">
        <pc:chgData name="Htet, Ye" userId="" providerId="" clId="Web-{B472405D-D4E0-42E4-B0B6-4DA69FA5480C}" dt="2023-11-09T20:02:36.057" v="69" actId="20577"/>
        <pc:sldMkLst>
          <pc:docMk/>
          <pc:sldMk cId="64057422" sldId="310"/>
        </pc:sldMkLst>
        <pc:spChg chg="mod">
          <ac:chgData name="Htet, Ye" userId="" providerId="" clId="Web-{B472405D-D4E0-42E4-B0B6-4DA69FA5480C}" dt="2023-11-09T20:02:36.057" v="69" actId="20577"/>
          <ac:spMkLst>
            <pc:docMk/>
            <pc:sldMk cId="64057422" sldId="310"/>
            <ac:spMk id="5" creationId="{6723C1A0-F5E4-6D72-B7BB-9E3A18A19EE1}"/>
          </ac:spMkLst>
        </pc:spChg>
      </pc:sldChg>
      <pc:sldChg chg="modSp">
        <pc:chgData name="Htet, Ye" userId="" providerId="" clId="Web-{B472405D-D4E0-42E4-B0B6-4DA69FA5480C}" dt="2023-11-09T19:51:03.366" v="51" actId="20577"/>
        <pc:sldMkLst>
          <pc:docMk/>
          <pc:sldMk cId="3960707935" sldId="321"/>
        </pc:sldMkLst>
        <pc:spChg chg="mod">
          <ac:chgData name="Htet, Ye" userId="" providerId="" clId="Web-{B472405D-D4E0-42E4-B0B6-4DA69FA5480C}" dt="2023-11-09T19:51:03.366" v="51" actId="20577"/>
          <ac:spMkLst>
            <pc:docMk/>
            <pc:sldMk cId="3960707935" sldId="321"/>
            <ac:spMk id="5" creationId="{6723C1A0-F5E4-6D72-B7BB-9E3A18A19EE1}"/>
          </ac:spMkLst>
        </pc:spChg>
      </pc:sldChg>
      <pc:sldChg chg="addSp delSp modSp addAnim modAnim">
        <pc:chgData name="Htet, Ye" userId="" providerId="" clId="Web-{B472405D-D4E0-42E4-B0B6-4DA69FA5480C}" dt="2023-11-09T20:26:19.911" v="146"/>
        <pc:sldMkLst>
          <pc:docMk/>
          <pc:sldMk cId="2199998013" sldId="324"/>
        </pc:sldMkLst>
        <pc:spChg chg="add mod">
          <ac:chgData name="Htet, Ye" userId="" providerId="" clId="Web-{B472405D-D4E0-42E4-B0B6-4DA69FA5480C}" dt="2023-11-09T20:23:03.624" v="99" actId="1076"/>
          <ac:spMkLst>
            <pc:docMk/>
            <pc:sldMk cId="2199998013" sldId="324"/>
            <ac:spMk id="3" creationId="{C8C360D3-1507-5F44-0B13-1E2ABDA0C742}"/>
          </ac:spMkLst>
        </pc:spChg>
        <pc:spChg chg="add mod">
          <ac:chgData name="Htet, Ye" userId="" providerId="" clId="Web-{B472405D-D4E0-42E4-B0B6-4DA69FA5480C}" dt="2023-11-09T20:23:53.047" v="118" actId="20577"/>
          <ac:spMkLst>
            <pc:docMk/>
            <pc:sldMk cId="2199998013" sldId="324"/>
            <ac:spMk id="9" creationId="{929134BE-9BA8-C4DD-288E-9B36B8DD4FD8}"/>
          </ac:spMkLst>
        </pc:spChg>
        <pc:spChg chg="add mod">
          <ac:chgData name="Htet, Ye" userId="" providerId="" clId="Web-{B472405D-D4E0-42E4-B0B6-4DA69FA5480C}" dt="2023-11-09T20:25:31.081" v="136" actId="1076"/>
          <ac:spMkLst>
            <pc:docMk/>
            <pc:sldMk cId="2199998013" sldId="324"/>
            <ac:spMk id="10" creationId="{58150153-EB04-6277-0E67-433F3324D1DE}"/>
          </ac:spMkLst>
        </pc:spChg>
        <pc:spChg chg="add del">
          <ac:chgData name="Htet, Ye" userId="" providerId="" clId="Web-{B472405D-D4E0-42E4-B0B6-4DA69FA5480C}" dt="2023-11-09T20:25:02.487" v="124"/>
          <ac:spMkLst>
            <pc:docMk/>
            <pc:sldMk cId="2199998013" sldId="324"/>
            <ac:spMk id="14" creationId="{FC5FB6BC-4951-0AFF-E6F5-768922DAE9EA}"/>
          </ac:spMkLst>
        </pc:spChg>
        <pc:spChg chg="add del">
          <ac:chgData name="Htet, Ye" userId="" providerId="" clId="Web-{B472405D-D4E0-42E4-B0B6-4DA69FA5480C}" dt="2023-11-09T20:25:05.940" v="126"/>
          <ac:spMkLst>
            <pc:docMk/>
            <pc:sldMk cId="2199998013" sldId="324"/>
            <ac:spMk id="15" creationId="{7DF9B2CD-513D-385B-5833-1267499EE5ED}"/>
          </ac:spMkLst>
        </pc:spChg>
        <pc:spChg chg="add mod">
          <ac:chgData name="Htet, Ye" userId="" providerId="" clId="Web-{B472405D-D4E0-42E4-B0B6-4DA69FA5480C}" dt="2023-11-09T20:25:39.894" v="137" actId="1076"/>
          <ac:spMkLst>
            <pc:docMk/>
            <pc:sldMk cId="2199998013" sldId="324"/>
            <ac:spMk id="16" creationId="{3EC7E312-D816-8092-3E4B-EC7EB219CD19}"/>
          </ac:spMkLst>
        </pc:spChg>
      </pc:sldChg>
      <pc:sldChg chg="modSp addAnim modAnim">
        <pc:chgData name="Htet, Ye" userId="" providerId="" clId="Web-{B472405D-D4E0-42E4-B0B6-4DA69FA5480C}" dt="2023-11-09T19:44:39.839" v="15"/>
        <pc:sldMkLst>
          <pc:docMk/>
          <pc:sldMk cId="726893451" sldId="331"/>
        </pc:sldMkLst>
        <pc:spChg chg="mod">
          <ac:chgData name="Htet, Ye" userId="" providerId="" clId="Web-{B472405D-D4E0-42E4-B0B6-4DA69FA5480C}" dt="2023-11-09T19:44:21.323" v="12" actId="20577"/>
          <ac:spMkLst>
            <pc:docMk/>
            <pc:sldMk cId="726893451" sldId="331"/>
            <ac:spMk id="5" creationId="{3FA8C824-7CFC-762D-8D51-26366493DEA7}"/>
          </ac:spMkLst>
        </pc:spChg>
      </pc:sldChg>
      <pc:sldChg chg="modSp">
        <pc:chgData name="Htet, Ye" userId="" providerId="" clId="Web-{B472405D-D4E0-42E4-B0B6-4DA69FA5480C}" dt="2023-11-09T20:08:55.771" v="77" actId="20577"/>
        <pc:sldMkLst>
          <pc:docMk/>
          <pc:sldMk cId="3860372631" sldId="337"/>
        </pc:sldMkLst>
        <pc:spChg chg="mod">
          <ac:chgData name="Htet, Ye" userId="" providerId="" clId="Web-{B472405D-D4E0-42E4-B0B6-4DA69FA5480C}" dt="2023-11-09T20:08:55.771" v="77" actId="20577"/>
          <ac:spMkLst>
            <pc:docMk/>
            <pc:sldMk cId="3860372631" sldId="337"/>
            <ac:spMk id="9" creationId="{A4E4EE5F-9767-93A0-6373-2F1BA85602A1}"/>
          </ac:spMkLst>
        </pc:spChg>
      </pc:sldChg>
    </pc:docChg>
  </pc:docChgLst>
  <pc:docChgLst>
    <pc:chgData name="Htet, Ye" clId="Web-{653423FF-72B4-4FAB-9724-E31DB6A30ACB}"/>
    <pc:docChg chg="addSld delSld modSld sldOrd">
      <pc:chgData name="Htet, Ye" userId="" providerId="" clId="Web-{653423FF-72B4-4FAB-9724-E31DB6A30ACB}" dt="2023-10-30T03:58:00.618" v="740" actId="20577"/>
      <pc:docMkLst>
        <pc:docMk/>
      </pc:docMkLst>
      <pc:sldChg chg="delSp modSp">
        <pc:chgData name="Htet, Ye" userId="" providerId="" clId="Web-{653423FF-72B4-4FAB-9724-E31DB6A30ACB}" dt="2023-10-30T02:59:00.389" v="181" actId="1076"/>
        <pc:sldMkLst>
          <pc:docMk/>
          <pc:sldMk cId="109857222" sldId="256"/>
        </pc:sldMkLst>
        <pc:spChg chg="mod">
          <ac:chgData name="Htet, Ye" userId="" providerId="" clId="Web-{653423FF-72B4-4FAB-9724-E31DB6A30ACB}" dt="2023-10-30T02:40:18.698" v="27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tet, Ye" userId="" providerId="" clId="Web-{653423FF-72B4-4FAB-9724-E31DB6A30ACB}" dt="2023-10-30T02:40:27.636" v="29" actId="1076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Htet, Ye" userId="" providerId="" clId="Web-{653423FF-72B4-4FAB-9724-E31DB6A30ACB}" dt="2023-10-30T02:59:00.389" v="181" actId="1076"/>
          <ac:spMkLst>
            <pc:docMk/>
            <pc:sldMk cId="109857222" sldId="256"/>
            <ac:spMk id="6" creationId="{2FC04729-1F87-9D4F-037A-457633F177D2}"/>
          </ac:spMkLst>
        </pc:spChg>
        <pc:spChg chg="mod">
          <ac:chgData name="Htet, Ye" userId="" providerId="" clId="Web-{653423FF-72B4-4FAB-9724-E31DB6A30ACB}" dt="2023-10-30T02:38:54.789" v="0" actId="20577"/>
          <ac:spMkLst>
            <pc:docMk/>
            <pc:sldMk cId="109857222" sldId="256"/>
            <ac:spMk id="8" creationId="{2A6DF766-E3A5-9EA7-AB0F-DDFB5D1B01F5}"/>
          </ac:spMkLst>
        </pc:spChg>
        <pc:picChg chg="del">
          <ac:chgData name="Htet, Ye" userId="" providerId="" clId="Web-{653423FF-72B4-4FAB-9724-E31DB6A30ACB}" dt="2023-10-30T02:40:15.120" v="26"/>
          <ac:picMkLst>
            <pc:docMk/>
            <pc:sldMk cId="109857222" sldId="256"/>
            <ac:picMk id="5" creationId="{AB0DDD52-D934-4448-8F15-254CFFEAD5D2}"/>
          </ac:picMkLst>
        </pc:picChg>
      </pc:sldChg>
      <pc:sldChg chg="modSp">
        <pc:chgData name="Htet, Ye" userId="" providerId="" clId="Web-{653423FF-72B4-4FAB-9724-E31DB6A30ACB}" dt="2023-10-30T02:40:33.401" v="34" actId="20577"/>
        <pc:sldMkLst>
          <pc:docMk/>
          <pc:sldMk cId="788711715" sldId="257"/>
        </pc:sldMkLst>
        <pc:spChg chg="mod">
          <ac:chgData name="Htet, Ye" userId="" providerId="" clId="Web-{653423FF-72B4-4FAB-9724-E31DB6A30ACB}" dt="2023-10-30T02:40:33.401" v="34" actId="20577"/>
          <ac:spMkLst>
            <pc:docMk/>
            <pc:sldMk cId="788711715" sldId="257"/>
            <ac:spMk id="3" creationId="{00331C27-351D-5C62-1F49-1C2DE80A33B3}"/>
          </ac:spMkLst>
        </pc:spChg>
      </pc:sldChg>
      <pc:sldChg chg="modSp">
        <pc:chgData name="Htet, Ye" userId="" providerId="" clId="Web-{653423FF-72B4-4FAB-9724-E31DB6A30ACB}" dt="2023-10-30T03:58:00.618" v="740" actId="20577"/>
        <pc:sldMkLst>
          <pc:docMk/>
          <pc:sldMk cId="3721566561" sldId="265"/>
        </pc:sldMkLst>
        <pc:spChg chg="mod">
          <ac:chgData name="Htet, Ye" userId="" providerId="" clId="Web-{653423FF-72B4-4FAB-9724-E31DB6A30ACB}" dt="2023-10-30T03:58:00.618" v="740" actId="20577"/>
          <ac:spMkLst>
            <pc:docMk/>
            <pc:sldMk cId="3721566561" sldId="265"/>
            <ac:spMk id="3" creationId="{6FED428F-AD3A-3F02-465D-BD1EDC462CD7}"/>
          </ac:spMkLst>
        </pc:spChg>
      </pc:sldChg>
      <pc:sldChg chg="addSp delSp modSp addAnim delAnim modAnim">
        <pc:chgData name="Htet, Ye" userId="" providerId="" clId="Web-{653423FF-72B4-4FAB-9724-E31DB6A30ACB}" dt="2023-10-30T03:18:55.427" v="626"/>
        <pc:sldMkLst>
          <pc:docMk/>
          <pc:sldMk cId="3051924401" sldId="284"/>
        </pc:sldMkLst>
        <pc:spChg chg="add del mod">
          <ac:chgData name="Htet, Ye" userId="" providerId="" clId="Web-{653423FF-72B4-4FAB-9724-E31DB6A30ACB}" dt="2023-10-30T02:54:23.787" v="124"/>
          <ac:spMkLst>
            <pc:docMk/>
            <pc:sldMk cId="3051924401" sldId="284"/>
            <ac:spMk id="10" creationId="{6548C5F4-6287-B3CE-E0AB-6C6A2BE1639B}"/>
          </ac:spMkLst>
        </pc:spChg>
        <pc:spChg chg="mod">
          <ac:chgData name="Htet, Ye" userId="" providerId="" clId="Web-{653423FF-72B4-4FAB-9724-E31DB6A30ACB}" dt="2023-10-30T02:54:19.396" v="122" actId="20577"/>
          <ac:spMkLst>
            <pc:docMk/>
            <pc:sldMk cId="3051924401" sldId="284"/>
            <ac:spMk id="14" creationId="{9A9760D4-9BA8-E6E7-98A8-6DA6CBBC7717}"/>
          </ac:spMkLst>
        </pc:spChg>
        <pc:spChg chg="mod">
          <ac:chgData name="Htet, Ye" userId="" providerId="" clId="Web-{653423FF-72B4-4FAB-9724-E31DB6A30ACB}" dt="2023-10-30T02:55:07.163" v="137" actId="1076"/>
          <ac:spMkLst>
            <pc:docMk/>
            <pc:sldMk cId="3051924401" sldId="284"/>
            <ac:spMk id="18" creationId="{C7E6C5FF-1F8B-BB91-621F-BDA52E890C30}"/>
          </ac:spMkLst>
        </pc:spChg>
        <pc:spChg chg="mod">
          <ac:chgData name="Htet, Ye" userId="" providerId="" clId="Web-{653423FF-72B4-4FAB-9724-E31DB6A30ACB}" dt="2023-10-30T02:55:07.179" v="138" actId="1076"/>
          <ac:spMkLst>
            <pc:docMk/>
            <pc:sldMk cId="3051924401" sldId="284"/>
            <ac:spMk id="19" creationId="{39EE0E3F-39C8-1F5C-1CE9-F90A78F5F6D8}"/>
          </ac:spMkLst>
        </pc:spChg>
        <pc:spChg chg="mod">
          <ac:chgData name="Htet, Ye" userId="" providerId="" clId="Web-{653423FF-72B4-4FAB-9724-E31DB6A30ACB}" dt="2023-10-30T02:55:07.179" v="139" actId="1076"/>
          <ac:spMkLst>
            <pc:docMk/>
            <pc:sldMk cId="3051924401" sldId="284"/>
            <ac:spMk id="20" creationId="{9D06CA2C-5DE6-62B8-ED65-08F925A01C67}"/>
          </ac:spMkLst>
        </pc:spChg>
        <pc:picChg chg="mod">
          <ac:chgData name="Htet, Ye" userId="" providerId="" clId="Web-{653423FF-72B4-4FAB-9724-E31DB6A30ACB}" dt="2023-10-30T02:55:07.147" v="134" actId="1076"/>
          <ac:picMkLst>
            <pc:docMk/>
            <pc:sldMk cId="3051924401" sldId="284"/>
            <ac:picMk id="3" creationId="{3148FE79-B25F-1F2B-AF97-7A2125081A70}"/>
          </ac:picMkLst>
        </pc:picChg>
        <pc:picChg chg="del mod">
          <ac:chgData name="Htet, Ye" userId="" providerId="" clId="Web-{653423FF-72B4-4FAB-9724-E31DB6A30ACB}" dt="2023-10-30T02:55:36.289" v="152"/>
          <ac:picMkLst>
            <pc:docMk/>
            <pc:sldMk cId="3051924401" sldId="284"/>
            <ac:picMk id="4" creationId="{C06518E7-C5AE-1384-2615-DD97BD36D916}"/>
          </ac:picMkLst>
        </pc:picChg>
        <pc:picChg chg="add">
          <ac:chgData name="Htet, Ye" userId="" providerId="" clId="Web-{653423FF-72B4-4FAB-9724-E31DB6A30ACB}" dt="2023-10-30T02:56:00.571" v="156"/>
          <ac:picMkLst>
            <pc:docMk/>
            <pc:sldMk cId="3051924401" sldId="284"/>
            <ac:picMk id="21" creationId="{2D1CD06A-FD7E-F421-1AD6-5686E0740515}"/>
          </ac:picMkLst>
        </pc:picChg>
        <pc:picChg chg="del">
          <ac:chgData name="Htet, Ye" userId="" providerId="" clId="Web-{653423FF-72B4-4FAB-9724-E31DB6A30ACB}" dt="2023-10-30T02:54:20.318" v="123"/>
          <ac:picMkLst>
            <pc:docMk/>
            <pc:sldMk cId="3051924401" sldId="284"/>
            <ac:picMk id="22" creationId="{45ECDF8B-87FA-0BAE-89BD-517DDD35C16B}"/>
          </ac:picMkLst>
        </pc:picChg>
        <pc:inkChg chg="mod">
          <ac:chgData name="Htet, Ye" userId="" providerId="" clId="Web-{653423FF-72B4-4FAB-9724-E31DB6A30ACB}" dt="2023-10-30T02:55:07.194" v="140" actId="1076"/>
          <ac:inkMkLst>
            <pc:docMk/>
            <pc:sldMk cId="3051924401" sldId="284"/>
            <ac:inkMk id="9" creationId="{153B3D9B-E9E3-36AD-5BC9-64695605DC1A}"/>
          </ac:inkMkLst>
        </pc:inkChg>
        <pc:cxnChg chg="mod">
          <ac:chgData name="Htet, Ye" userId="" providerId="" clId="Web-{653423FF-72B4-4FAB-9724-E31DB6A30ACB}" dt="2023-10-30T02:55:07.147" v="135" actId="1076"/>
          <ac:cxnSpMkLst>
            <pc:docMk/>
            <pc:sldMk cId="3051924401" sldId="284"/>
            <ac:cxnSpMk id="15" creationId="{480A60A4-ECCF-1823-15E8-22FECA8BD6EC}"/>
          </ac:cxnSpMkLst>
        </pc:cxnChg>
        <pc:cxnChg chg="mod">
          <ac:chgData name="Htet, Ye" userId="" providerId="" clId="Web-{653423FF-72B4-4FAB-9724-E31DB6A30ACB}" dt="2023-10-30T02:55:07.147" v="136" actId="1076"/>
          <ac:cxnSpMkLst>
            <pc:docMk/>
            <pc:sldMk cId="3051924401" sldId="284"/>
            <ac:cxnSpMk id="17" creationId="{C071A6D2-BB46-28CF-767B-3B71BB03D23E}"/>
          </ac:cxnSpMkLst>
        </pc:cxnChg>
      </pc:sldChg>
      <pc:sldChg chg="modSp">
        <pc:chgData name="Htet, Ye" userId="" providerId="" clId="Web-{653423FF-72B4-4FAB-9724-E31DB6A30ACB}" dt="2023-10-30T02:53:08.769" v="116" actId="20577"/>
        <pc:sldMkLst>
          <pc:docMk/>
          <pc:sldMk cId="3761809327" sldId="287"/>
        </pc:sldMkLst>
        <pc:spChg chg="mod">
          <ac:chgData name="Htet, Ye" userId="" providerId="" clId="Web-{653423FF-72B4-4FAB-9724-E31DB6A30ACB}" dt="2023-10-30T02:53:08.769" v="116" actId="20577"/>
          <ac:spMkLst>
            <pc:docMk/>
            <pc:sldMk cId="3761809327" sldId="287"/>
            <ac:spMk id="2" creationId="{FF27430B-040F-7213-2325-146AF4CFB372}"/>
          </ac:spMkLst>
        </pc:spChg>
      </pc:sldChg>
      <pc:sldChg chg="modSp">
        <pc:chgData name="Htet, Ye" userId="" providerId="" clId="Web-{653423FF-72B4-4FAB-9724-E31DB6A30ACB}" dt="2023-10-30T02:53:11.284" v="117" actId="20577"/>
        <pc:sldMkLst>
          <pc:docMk/>
          <pc:sldMk cId="3264035824" sldId="294"/>
        </pc:sldMkLst>
        <pc:spChg chg="mod">
          <ac:chgData name="Htet, Ye" userId="" providerId="" clId="Web-{653423FF-72B4-4FAB-9724-E31DB6A30ACB}" dt="2023-10-30T02:53:11.284" v="117" actId="20577"/>
          <ac:spMkLst>
            <pc:docMk/>
            <pc:sldMk cId="3264035824" sldId="294"/>
            <ac:spMk id="2" creationId="{FF27430B-040F-7213-2325-146AF4CFB372}"/>
          </ac:spMkLst>
        </pc:spChg>
      </pc:sldChg>
      <pc:sldChg chg="modSp">
        <pc:chgData name="Htet, Ye" userId="" providerId="" clId="Web-{653423FF-72B4-4FAB-9724-E31DB6A30ACB}" dt="2023-10-30T03:19:16.396" v="634" actId="20577"/>
        <pc:sldMkLst>
          <pc:docMk/>
          <pc:sldMk cId="3613424879" sldId="297"/>
        </pc:sldMkLst>
        <pc:spChg chg="mod">
          <ac:chgData name="Htet, Ye" userId="" providerId="" clId="Web-{653423FF-72B4-4FAB-9724-E31DB6A30ACB}" dt="2023-10-30T03:19:16.396" v="634" actId="20577"/>
          <ac:spMkLst>
            <pc:docMk/>
            <pc:sldMk cId="3613424879" sldId="297"/>
            <ac:spMk id="15" creationId="{C7ABD4DD-30F8-F9FA-B5EE-BBB2F9DA8F9F}"/>
          </ac:spMkLst>
        </pc:spChg>
      </pc:sldChg>
      <pc:sldChg chg="del">
        <pc:chgData name="Htet, Ye" userId="" providerId="" clId="Web-{653423FF-72B4-4FAB-9724-E31DB6A30ACB}" dt="2023-10-30T03:34:24.256" v="716"/>
        <pc:sldMkLst>
          <pc:docMk/>
          <pc:sldMk cId="4007266355" sldId="302"/>
        </pc:sldMkLst>
      </pc:sldChg>
      <pc:sldChg chg="mod ord modShow">
        <pc:chgData name="Htet, Ye" userId="" providerId="" clId="Web-{653423FF-72B4-4FAB-9724-E31DB6A30ACB}" dt="2023-10-30T02:46:16.006" v="100"/>
        <pc:sldMkLst>
          <pc:docMk/>
          <pc:sldMk cId="578595115" sldId="304"/>
        </pc:sldMkLst>
      </pc:sldChg>
      <pc:sldChg chg="mod modShow">
        <pc:chgData name="Htet, Ye" userId="" providerId="" clId="Web-{653423FF-72B4-4FAB-9724-E31DB6A30ACB}" dt="2023-10-30T03:20:06.070" v="635"/>
        <pc:sldMkLst>
          <pc:docMk/>
          <pc:sldMk cId="3867819711" sldId="305"/>
        </pc:sldMkLst>
      </pc:sldChg>
      <pc:sldChg chg="modSp addAnim">
        <pc:chgData name="Htet, Ye" userId="" providerId="" clId="Web-{653423FF-72B4-4FAB-9724-E31DB6A30ACB}" dt="2023-10-30T03:06:03.215" v="322"/>
        <pc:sldMkLst>
          <pc:docMk/>
          <pc:sldMk cId="1941663810" sldId="308"/>
        </pc:sldMkLst>
        <pc:spChg chg="mod">
          <ac:chgData name="Htet, Ye" userId="" providerId="" clId="Web-{653423FF-72B4-4FAB-9724-E31DB6A30ACB}" dt="2023-10-30T02:59:50.156" v="183" actId="20577"/>
          <ac:spMkLst>
            <pc:docMk/>
            <pc:sldMk cId="1941663810" sldId="308"/>
            <ac:spMk id="2" creationId="{67FCF284-EE51-783F-4540-C4EAC532EC79}"/>
          </ac:spMkLst>
        </pc:spChg>
        <pc:spChg chg="mod">
          <ac:chgData name="Htet, Ye" userId="" providerId="" clId="Web-{653423FF-72B4-4FAB-9724-E31DB6A30ACB}" dt="2023-10-30T03:04:41.025" v="311" actId="20577"/>
          <ac:spMkLst>
            <pc:docMk/>
            <pc:sldMk cId="1941663810" sldId="308"/>
            <ac:spMk id="3" creationId="{DB30C0EC-0411-7361-36B3-34EB82037AED}"/>
          </ac:spMkLst>
        </pc:spChg>
      </pc:sldChg>
      <pc:sldChg chg="add del mod modShow">
        <pc:chgData name="Htet, Ye" userId="" providerId="" clId="Web-{653423FF-72B4-4FAB-9724-E31DB6A30ACB}" dt="2023-10-30T03:04:53.337" v="312"/>
        <pc:sldMkLst>
          <pc:docMk/>
          <pc:sldMk cId="593303031" sldId="309"/>
        </pc:sldMkLst>
      </pc:sldChg>
      <pc:sldChg chg="del">
        <pc:chgData name="Htet, Ye" userId="" providerId="" clId="Web-{653423FF-72B4-4FAB-9724-E31DB6A30ACB}" dt="2023-10-30T03:03:37.413" v="296"/>
        <pc:sldMkLst>
          <pc:docMk/>
          <pc:sldMk cId="2926816800" sldId="315"/>
        </pc:sldMkLst>
      </pc:sldChg>
      <pc:sldChg chg="addSp delSp del mod modShow">
        <pc:chgData name="Htet, Ye" userId="" providerId="" clId="Web-{653423FF-72B4-4FAB-9724-E31DB6A30ACB}" dt="2023-10-30T03:34:17.318" v="714"/>
        <pc:sldMkLst>
          <pc:docMk/>
          <pc:sldMk cId="1598772746" sldId="318"/>
        </pc:sldMkLst>
        <pc:picChg chg="add del">
          <ac:chgData name="Htet, Ye" userId="" providerId="" clId="Web-{653423FF-72B4-4FAB-9724-E31DB6A30ACB}" dt="2023-10-30T02:44:51.066" v="78"/>
          <ac:picMkLst>
            <pc:docMk/>
            <pc:sldMk cId="1598772746" sldId="318"/>
            <ac:picMk id="13" creationId="{5EBF81AC-A788-D406-6FD7-954ED00F3A39}"/>
          </ac:picMkLst>
        </pc:picChg>
        <pc:picChg chg="add del">
          <ac:chgData name="Htet, Ye" userId="" providerId="" clId="Web-{653423FF-72B4-4FAB-9724-E31DB6A30ACB}" dt="2023-10-30T02:44:48.519" v="77"/>
          <ac:picMkLst>
            <pc:docMk/>
            <pc:sldMk cId="1598772746" sldId="318"/>
            <ac:picMk id="15" creationId="{575E00D3-AD5D-E109-92BC-459D776713D6}"/>
          </ac:picMkLst>
        </pc:picChg>
      </pc:sldChg>
      <pc:sldChg chg="modSp">
        <pc:chgData name="Htet, Ye" userId="" providerId="" clId="Web-{653423FF-72B4-4FAB-9724-E31DB6A30ACB}" dt="2023-10-30T02:53:02.128" v="115" actId="20577"/>
        <pc:sldMkLst>
          <pc:docMk/>
          <pc:sldMk cId="1700863" sldId="319"/>
        </pc:sldMkLst>
        <pc:spChg chg="mod">
          <ac:chgData name="Htet, Ye" userId="" providerId="" clId="Web-{653423FF-72B4-4FAB-9724-E31DB6A30ACB}" dt="2023-10-30T02:53:02.128" v="115" actId="20577"/>
          <ac:spMkLst>
            <pc:docMk/>
            <pc:sldMk cId="1700863" sldId="319"/>
            <ac:spMk id="2" creationId="{FF27430B-040F-7213-2325-146AF4CFB372}"/>
          </ac:spMkLst>
        </pc:spChg>
      </pc:sldChg>
      <pc:sldChg chg="modSp">
        <pc:chgData name="Htet, Ye" userId="" providerId="" clId="Web-{653423FF-72B4-4FAB-9724-E31DB6A30ACB}" dt="2023-10-30T03:14:43.262" v="511" actId="20577"/>
        <pc:sldMkLst>
          <pc:docMk/>
          <pc:sldMk cId="3960707935" sldId="321"/>
        </pc:sldMkLst>
        <pc:spChg chg="mod">
          <ac:chgData name="Htet, Ye" userId="" providerId="" clId="Web-{653423FF-72B4-4FAB-9724-E31DB6A30ACB}" dt="2023-10-30T03:14:43.262" v="511" actId="20577"/>
          <ac:spMkLst>
            <pc:docMk/>
            <pc:sldMk cId="3960707935" sldId="321"/>
            <ac:spMk id="5" creationId="{6723C1A0-F5E4-6D72-B7BB-9E3A18A19EE1}"/>
          </ac:spMkLst>
        </pc:spChg>
      </pc:sldChg>
      <pc:sldChg chg="addAnim delAnim modAnim">
        <pc:chgData name="Htet, Ye" userId="" providerId="" clId="Web-{653423FF-72B4-4FAB-9724-E31DB6A30ACB}" dt="2023-10-30T03:18:51.896" v="625"/>
        <pc:sldMkLst>
          <pc:docMk/>
          <pc:sldMk cId="2199998013" sldId="324"/>
        </pc:sldMkLst>
      </pc:sldChg>
      <pc:sldChg chg="del">
        <pc:chgData name="Htet, Ye" userId="" providerId="" clId="Web-{653423FF-72B4-4FAB-9724-E31DB6A30ACB}" dt="2023-10-30T03:02:06.395" v="255"/>
        <pc:sldMkLst>
          <pc:docMk/>
          <pc:sldMk cId="2334345970" sldId="325"/>
        </pc:sldMkLst>
      </pc:sldChg>
      <pc:sldChg chg="del">
        <pc:chgData name="Htet, Ye" userId="" providerId="" clId="Web-{653423FF-72B4-4FAB-9724-E31DB6A30ACB}" dt="2023-10-30T03:03:44.148" v="298"/>
        <pc:sldMkLst>
          <pc:docMk/>
          <pc:sldMk cId="624877077" sldId="326"/>
        </pc:sldMkLst>
      </pc:sldChg>
      <pc:sldChg chg="addSp delSp modSp del">
        <pc:chgData name="Htet, Ye" userId="" providerId="" clId="Web-{653423FF-72B4-4FAB-9724-E31DB6A30ACB}" dt="2023-10-30T03:34:19.053" v="715"/>
        <pc:sldMkLst>
          <pc:docMk/>
          <pc:sldMk cId="1964416824" sldId="329"/>
        </pc:sldMkLst>
        <pc:picChg chg="add del mod">
          <ac:chgData name="Htet, Ye" userId="" providerId="" clId="Web-{653423FF-72B4-4FAB-9724-E31DB6A30ACB}" dt="2023-10-30T02:44:56.410" v="80"/>
          <ac:picMkLst>
            <pc:docMk/>
            <pc:sldMk cId="1964416824" sldId="329"/>
            <ac:picMk id="5" creationId="{E7AEE74D-765A-EA40-706B-C69FA919D972}"/>
          </ac:picMkLst>
        </pc:picChg>
      </pc:sldChg>
      <pc:sldChg chg="addSp delSp modSp add replId">
        <pc:chgData name="Htet, Ye" userId="" providerId="" clId="Web-{653423FF-72B4-4FAB-9724-E31DB6A30ACB}" dt="2023-10-30T02:45:20.973" v="96" actId="1076"/>
        <pc:sldMkLst>
          <pc:docMk/>
          <pc:sldMk cId="2719300079" sldId="330"/>
        </pc:sldMkLst>
        <pc:spChg chg="del">
          <ac:chgData name="Htet, Ye" userId="" providerId="" clId="Web-{653423FF-72B4-4FAB-9724-E31DB6A30ACB}" dt="2023-10-30T02:45:05.332" v="86"/>
          <ac:spMkLst>
            <pc:docMk/>
            <pc:sldMk cId="2719300079" sldId="330"/>
            <ac:spMk id="5" creationId="{6D96CEF4-D75F-E526-51A7-0DECDF2A4746}"/>
          </ac:spMkLst>
        </pc:spChg>
        <pc:spChg chg="del">
          <ac:chgData name="Htet, Ye" userId="" providerId="" clId="Web-{653423FF-72B4-4FAB-9724-E31DB6A30ACB}" dt="2023-10-30T02:45:03.800" v="84"/>
          <ac:spMkLst>
            <pc:docMk/>
            <pc:sldMk cId="2719300079" sldId="330"/>
            <ac:spMk id="6" creationId="{AC6A6950-52F9-7E2C-5842-7F88DB7357BE}"/>
          </ac:spMkLst>
        </pc:spChg>
        <pc:spChg chg="del">
          <ac:chgData name="Htet, Ye" userId="" providerId="" clId="Web-{653423FF-72B4-4FAB-9724-E31DB6A30ACB}" dt="2023-10-30T02:45:04.863" v="85"/>
          <ac:spMkLst>
            <pc:docMk/>
            <pc:sldMk cId="2719300079" sldId="330"/>
            <ac:spMk id="7" creationId="{7364CFDF-22A7-7624-B5BD-A6BF18384670}"/>
          </ac:spMkLst>
        </pc:spChg>
        <pc:spChg chg="del">
          <ac:chgData name="Htet, Ye" userId="" providerId="" clId="Web-{653423FF-72B4-4FAB-9724-E31DB6A30ACB}" dt="2023-10-30T02:45:06.301" v="88"/>
          <ac:spMkLst>
            <pc:docMk/>
            <pc:sldMk cId="2719300079" sldId="330"/>
            <ac:spMk id="11" creationId="{B72AFCA6-8DBA-5E5C-678D-2DABB16DA53A}"/>
          </ac:spMkLst>
        </pc:spChg>
        <pc:spChg chg="del">
          <ac:chgData name="Htet, Ye" userId="" providerId="" clId="Web-{653423FF-72B4-4FAB-9724-E31DB6A30ACB}" dt="2023-10-30T02:45:10.504" v="89"/>
          <ac:spMkLst>
            <pc:docMk/>
            <pc:sldMk cId="2719300079" sldId="330"/>
            <ac:spMk id="16" creationId="{24EF2183-E956-CE03-99DB-B3A46F5DC27C}"/>
          </ac:spMkLst>
        </pc:spChg>
        <pc:spChg chg="del">
          <ac:chgData name="Htet, Ye" userId="" providerId="" clId="Web-{653423FF-72B4-4FAB-9724-E31DB6A30ACB}" dt="2023-10-30T02:45:11.363" v="90"/>
          <ac:spMkLst>
            <pc:docMk/>
            <pc:sldMk cId="2719300079" sldId="330"/>
            <ac:spMk id="17" creationId="{7576E1C8-C2D0-D195-07A0-FE1A5D907AB8}"/>
          </ac:spMkLst>
        </pc:spChg>
        <pc:picChg chg="add mod">
          <ac:chgData name="Htet, Ye" userId="" providerId="" clId="Web-{653423FF-72B4-4FAB-9724-E31DB6A30ACB}" dt="2023-10-30T02:45:20.973" v="96" actId="1076"/>
          <ac:picMkLst>
            <pc:docMk/>
            <pc:sldMk cId="2719300079" sldId="330"/>
            <ac:picMk id="12" creationId="{5489F5D7-7A1C-B9E9-EA61-2E8F24CF35BE}"/>
          </ac:picMkLst>
        </pc:picChg>
        <pc:picChg chg="del">
          <ac:chgData name="Htet, Ye" userId="" providerId="" clId="Web-{653423FF-72B4-4FAB-9724-E31DB6A30ACB}" dt="2023-10-30T02:45:03.300" v="83"/>
          <ac:picMkLst>
            <pc:docMk/>
            <pc:sldMk cId="2719300079" sldId="330"/>
            <ac:picMk id="13" creationId="{5EBF81AC-A788-D406-6FD7-954ED00F3A39}"/>
          </ac:picMkLst>
        </pc:picChg>
        <pc:picChg chg="del">
          <ac:chgData name="Htet, Ye" userId="" providerId="" clId="Web-{653423FF-72B4-4FAB-9724-E31DB6A30ACB}" dt="2023-10-30T02:45:05.769" v="87"/>
          <ac:picMkLst>
            <pc:docMk/>
            <pc:sldMk cId="2719300079" sldId="330"/>
            <ac:picMk id="15" creationId="{575E00D3-AD5D-E109-92BC-459D776713D6}"/>
          </ac:picMkLst>
        </pc:picChg>
      </pc:sldChg>
      <pc:sldChg chg="addSp delSp modSp add ord replId">
        <pc:chgData name="Htet, Ye" userId="" providerId="" clId="Web-{653423FF-72B4-4FAB-9724-E31DB6A30ACB}" dt="2023-10-30T03:35:03.373" v="718"/>
        <pc:sldMkLst>
          <pc:docMk/>
          <pc:sldMk cId="726893451" sldId="331"/>
        </pc:sldMkLst>
        <pc:spChg chg="del">
          <ac:chgData name="Htet, Ye" userId="" providerId="" clId="Web-{653423FF-72B4-4FAB-9724-E31DB6A30ACB}" dt="2023-10-30T02:46:18.693" v="101"/>
          <ac:spMkLst>
            <pc:docMk/>
            <pc:sldMk cId="726893451" sldId="331"/>
            <ac:spMk id="5" creationId="{A458A583-7BEE-2251-7319-487A45FE61B0}"/>
          </ac:spMkLst>
        </pc:spChg>
        <pc:picChg chg="del mod">
          <ac:chgData name="Htet, Ye" userId="" providerId="" clId="Web-{653423FF-72B4-4FAB-9724-E31DB6A30ACB}" dt="2023-10-30T02:46:54.085" v="104"/>
          <ac:picMkLst>
            <pc:docMk/>
            <pc:sldMk cId="726893451" sldId="331"/>
            <ac:picMk id="3" creationId="{BA4D450C-7ADD-BDDC-2137-DCEC14444DDF}"/>
          </ac:picMkLst>
        </pc:picChg>
        <pc:picChg chg="add mod">
          <ac:chgData name="Htet, Ye" userId="" providerId="" clId="Web-{653423FF-72B4-4FAB-9724-E31DB6A30ACB}" dt="2023-10-30T02:48:39.432" v="110" actId="1076"/>
          <ac:picMkLst>
            <pc:docMk/>
            <pc:sldMk cId="726893451" sldId="331"/>
            <ac:picMk id="6" creationId="{B5E9AB8C-AFE3-6FBC-33D4-6903F37E7490}"/>
          </ac:picMkLst>
        </pc:picChg>
        <pc:picChg chg="add del mod">
          <ac:chgData name="Htet, Ye" userId="" providerId="" clId="Web-{653423FF-72B4-4FAB-9724-E31DB6A30ACB}" dt="2023-10-30T03:35:03.373" v="718"/>
          <ac:picMkLst>
            <pc:docMk/>
            <pc:sldMk cId="726893451" sldId="331"/>
            <ac:picMk id="7" creationId="{A93FCAD7-8CE4-D7A1-0993-146EC879C284}"/>
          </ac:picMkLst>
        </pc:picChg>
      </pc:sldChg>
      <pc:sldChg chg="addSp delSp modSp add del ord replId addAnim modAnim">
        <pc:chgData name="Htet, Ye" userId="" providerId="" clId="Web-{653423FF-72B4-4FAB-9724-E31DB6A30ACB}" dt="2023-10-30T03:09:06.002" v="341"/>
        <pc:sldMkLst>
          <pc:docMk/>
          <pc:sldMk cId="1179990384" sldId="332"/>
        </pc:sldMkLst>
        <pc:spChg chg="mod">
          <ac:chgData name="Htet, Ye" userId="" providerId="" clId="Web-{653423FF-72B4-4FAB-9724-E31DB6A30ACB}" dt="2023-10-30T03:05:14.072" v="320" actId="20577"/>
          <ac:spMkLst>
            <pc:docMk/>
            <pc:sldMk cId="1179990384" sldId="332"/>
            <ac:spMk id="14" creationId="{9A9760D4-9BA8-E6E7-98A8-6DA6CBBC7717}"/>
          </ac:spMkLst>
        </pc:spChg>
        <pc:spChg chg="del">
          <ac:chgData name="Htet, Ye" userId="" providerId="" clId="Web-{653423FF-72B4-4FAB-9724-E31DB6A30ACB}" dt="2023-10-30T02:55:27.851" v="146"/>
          <ac:spMkLst>
            <pc:docMk/>
            <pc:sldMk cId="1179990384" sldId="332"/>
            <ac:spMk id="18" creationId="{C7E6C5FF-1F8B-BB91-621F-BDA52E890C30}"/>
          </ac:spMkLst>
        </pc:spChg>
        <pc:spChg chg="del">
          <ac:chgData name="Htet, Ye" userId="" providerId="" clId="Web-{653423FF-72B4-4FAB-9724-E31DB6A30ACB}" dt="2023-10-30T02:55:27.851" v="145"/>
          <ac:spMkLst>
            <pc:docMk/>
            <pc:sldMk cId="1179990384" sldId="332"/>
            <ac:spMk id="19" creationId="{39EE0E3F-39C8-1F5C-1CE9-F90A78F5F6D8}"/>
          </ac:spMkLst>
        </pc:spChg>
        <pc:spChg chg="del">
          <ac:chgData name="Htet, Ye" userId="" providerId="" clId="Web-{653423FF-72B4-4FAB-9724-E31DB6A30ACB}" dt="2023-10-30T02:55:27.851" v="144"/>
          <ac:spMkLst>
            <pc:docMk/>
            <pc:sldMk cId="1179990384" sldId="332"/>
            <ac:spMk id="20" creationId="{9D06CA2C-5DE6-62B8-ED65-08F925A01C67}"/>
          </ac:spMkLst>
        </pc:spChg>
        <pc:picChg chg="del">
          <ac:chgData name="Htet, Ye" userId="" providerId="" clId="Web-{653423FF-72B4-4FAB-9724-E31DB6A30ACB}" dt="2023-10-30T02:55:27.851" v="149"/>
          <ac:picMkLst>
            <pc:docMk/>
            <pc:sldMk cId="1179990384" sldId="332"/>
            <ac:picMk id="3" creationId="{3148FE79-B25F-1F2B-AF97-7A2125081A70}"/>
          </ac:picMkLst>
        </pc:picChg>
        <pc:picChg chg="mod">
          <ac:chgData name="Htet, Ye" userId="" providerId="" clId="Web-{653423FF-72B4-4FAB-9724-E31DB6A30ACB}" dt="2023-10-30T02:55:58.946" v="155" actId="1076"/>
          <ac:picMkLst>
            <pc:docMk/>
            <pc:sldMk cId="1179990384" sldId="332"/>
            <ac:picMk id="4" creationId="{C06518E7-C5AE-1384-2615-DD97BD36D916}"/>
          </ac:picMkLst>
        </pc:picChg>
        <pc:picChg chg="add del">
          <ac:chgData name="Htet, Ye" userId="" providerId="" clId="Web-{653423FF-72B4-4FAB-9724-E31DB6A30ACB}" dt="2023-10-30T02:55:47.133" v="154"/>
          <ac:picMkLst>
            <pc:docMk/>
            <pc:sldMk cId="1179990384" sldId="332"/>
            <ac:picMk id="5" creationId="{9CB36E6D-52C4-5622-02A7-23D8879F92B5}"/>
          </ac:picMkLst>
        </pc:picChg>
        <pc:inkChg chg="del">
          <ac:chgData name="Htet, Ye" userId="" providerId="" clId="Web-{653423FF-72B4-4FAB-9724-E31DB6A30ACB}" dt="2023-10-30T02:55:27.851" v="143"/>
          <ac:inkMkLst>
            <pc:docMk/>
            <pc:sldMk cId="1179990384" sldId="332"/>
            <ac:inkMk id="9" creationId="{153B3D9B-E9E3-36AD-5BC9-64695605DC1A}"/>
          </ac:inkMkLst>
        </pc:inkChg>
        <pc:cxnChg chg="del">
          <ac:chgData name="Htet, Ye" userId="" providerId="" clId="Web-{653423FF-72B4-4FAB-9724-E31DB6A30ACB}" dt="2023-10-30T02:55:27.851" v="148"/>
          <ac:cxnSpMkLst>
            <pc:docMk/>
            <pc:sldMk cId="1179990384" sldId="332"/>
            <ac:cxnSpMk id="15" creationId="{480A60A4-ECCF-1823-15E8-22FECA8BD6EC}"/>
          </ac:cxnSpMkLst>
        </pc:cxnChg>
        <pc:cxnChg chg="del">
          <ac:chgData name="Htet, Ye" userId="" providerId="" clId="Web-{653423FF-72B4-4FAB-9724-E31DB6A30ACB}" dt="2023-10-30T02:55:27.851" v="147"/>
          <ac:cxnSpMkLst>
            <pc:docMk/>
            <pc:sldMk cId="1179990384" sldId="332"/>
            <ac:cxnSpMk id="17" creationId="{C071A6D2-BB46-28CF-767B-3B71BB03D23E}"/>
          </ac:cxnSpMkLst>
        </pc:cxnChg>
      </pc:sldChg>
      <pc:sldChg chg="add del replId">
        <pc:chgData name="Htet, Ye" userId="" providerId="" clId="Web-{653423FF-72B4-4FAB-9724-E31DB6A30ACB}" dt="2023-10-30T03:05:23.323" v="321"/>
        <pc:sldMkLst>
          <pc:docMk/>
          <pc:sldMk cId="1865825331" sldId="333"/>
        </pc:sldMkLst>
      </pc:sldChg>
      <pc:sldChg chg="addSp delSp modSp add replId">
        <pc:chgData name="Htet, Ye" userId="" providerId="" clId="Web-{653423FF-72B4-4FAB-9724-E31DB6A30ACB}" dt="2023-10-30T03:03:08.209" v="290" actId="1076"/>
        <pc:sldMkLst>
          <pc:docMk/>
          <pc:sldMk cId="1494455726" sldId="334"/>
        </pc:sldMkLst>
        <pc:spChg chg="mod">
          <ac:chgData name="Htet, Ye" userId="" providerId="" clId="Web-{653423FF-72B4-4FAB-9724-E31DB6A30ACB}" dt="2023-10-30T03:03:08.209" v="290" actId="1076"/>
          <ac:spMkLst>
            <pc:docMk/>
            <pc:sldMk cId="1494455726" sldId="334"/>
            <ac:spMk id="2" creationId="{67FCF284-EE51-783F-4540-C4EAC532EC79}"/>
          </ac:spMkLst>
        </pc:spChg>
        <pc:spChg chg="del">
          <ac:chgData name="Htet, Ye" userId="" providerId="" clId="Web-{653423FF-72B4-4FAB-9724-E31DB6A30ACB}" dt="2023-10-30T03:02:22.786" v="263"/>
          <ac:spMkLst>
            <pc:docMk/>
            <pc:sldMk cId="1494455726" sldId="334"/>
            <ac:spMk id="3" creationId="{DB30C0EC-0411-7361-36B3-34EB82037AED}"/>
          </ac:spMkLst>
        </pc:spChg>
        <pc:spChg chg="add del mod">
          <ac:chgData name="Htet, Ye" userId="" providerId="" clId="Web-{653423FF-72B4-4FAB-9724-E31DB6A30ACB}" dt="2023-10-30T03:02:25.364" v="264"/>
          <ac:spMkLst>
            <pc:docMk/>
            <pc:sldMk cId="1494455726" sldId="334"/>
            <ac:spMk id="6" creationId="{514C268B-52C0-10E3-7461-E9161B005873}"/>
          </ac:spMkLst>
        </pc:spChg>
      </pc:sldChg>
      <pc:sldChg chg="modSp add replId">
        <pc:chgData name="Htet, Ye" userId="" providerId="" clId="Web-{653423FF-72B4-4FAB-9724-E31DB6A30ACB}" dt="2023-10-30T03:03:36.491" v="295" actId="20577"/>
        <pc:sldMkLst>
          <pc:docMk/>
          <pc:sldMk cId="173520012" sldId="335"/>
        </pc:sldMkLst>
        <pc:spChg chg="mod">
          <ac:chgData name="Htet, Ye" userId="" providerId="" clId="Web-{653423FF-72B4-4FAB-9724-E31DB6A30ACB}" dt="2023-10-30T03:03:36.491" v="295" actId="20577"/>
          <ac:spMkLst>
            <pc:docMk/>
            <pc:sldMk cId="173520012" sldId="335"/>
            <ac:spMk id="2" creationId="{67FCF284-EE51-783F-4540-C4EAC532EC79}"/>
          </ac:spMkLst>
        </pc:spChg>
      </pc:sldChg>
      <pc:sldChg chg="modSp add replId">
        <pc:chgData name="Htet, Ye" userId="" providerId="" clId="Web-{653423FF-72B4-4FAB-9724-E31DB6A30ACB}" dt="2023-10-30T03:04:10.008" v="307" actId="20577"/>
        <pc:sldMkLst>
          <pc:docMk/>
          <pc:sldMk cId="2187459031" sldId="336"/>
        </pc:sldMkLst>
        <pc:spChg chg="mod">
          <ac:chgData name="Htet, Ye" userId="" providerId="" clId="Web-{653423FF-72B4-4FAB-9724-E31DB6A30ACB}" dt="2023-10-30T03:04:10.008" v="307" actId="20577"/>
          <ac:spMkLst>
            <pc:docMk/>
            <pc:sldMk cId="2187459031" sldId="336"/>
            <ac:spMk id="2" creationId="{67FCF284-EE51-783F-4540-C4EAC532EC79}"/>
          </ac:spMkLst>
        </pc:spChg>
      </pc:sldChg>
      <pc:sldChg chg="add del replId">
        <pc:chgData name="Htet, Ye" userId="" providerId="" clId="Web-{653423FF-72B4-4FAB-9724-E31DB6A30ACB}" dt="2023-10-30T03:10:23.754" v="352"/>
        <pc:sldMkLst>
          <pc:docMk/>
          <pc:sldMk cId="1606713351" sldId="337"/>
        </pc:sldMkLst>
      </pc:sldChg>
      <pc:sldChg chg="addSp delSp modSp add del replId">
        <pc:chgData name="Htet, Ye" userId="" providerId="" clId="Web-{653423FF-72B4-4FAB-9724-E31DB6A30ACB}" dt="2023-10-30T03:12:15.711" v="430"/>
        <pc:sldMkLst>
          <pc:docMk/>
          <pc:sldMk cId="2811637401" sldId="337"/>
        </pc:sldMkLst>
        <pc:spChg chg="mod">
          <ac:chgData name="Htet, Ye" userId="" providerId="" clId="Web-{653423FF-72B4-4FAB-9724-E31DB6A30ACB}" dt="2023-10-30T03:10:38.036" v="361" actId="20577"/>
          <ac:spMkLst>
            <pc:docMk/>
            <pc:sldMk cId="2811637401" sldId="337"/>
            <ac:spMk id="2" creationId="{1CD18EA9-AA20-5FF5-A0C7-5D88EFBCDEB5}"/>
          </ac:spMkLst>
        </pc:spChg>
        <pc:spChg chg="mod">
          <ac:chgData name="Htet, Ye" userId="" providerId="" clId="Web-{653423FF-72B4-4FAB-9724-E31DB6A30ACB}" dt="2023-10-30T03:12:05.476" v="429" actId="20577"/>
          <ac:spMkLst>
            <pc:docMk/>
            <pc:sldMk cId="2811637401" sldId="337"/>
            <ac:spMk id="3" creationId="{D7D58BB4-AE72-27A5-FEA3-9F29D91560F5}"/>
          </ac:spMkLst>
        </pc:spChg>
        <pc:spChg chg="add del mod">
          <ac:chgData name="Htet, Ye" userId="" providerId="" clId="Web-{653423FF-72B4-4FAB-9724-E31DB6A30ACB}" dt="2023-10-30T03:11:07.474" v="387"/>
          <ac:spMkLst>
            <pc:docMk/>
            <pc:sldMk cId="2811637401" sldId="337"/>
            <ac:spMk id="7" creationId="{B15B2279-AE17-EBD3-DC22-4D9F2BC7E7B2}"/>
          </ac:spMkLst>
        </pc:spChg>
        <pc:picChg chg="del">
          <ac:chgData name="Htet, Ye" userId="" providerId="" clId="Web-{653423FF-72B4-4FAB-9724-E31DB6A30ACB}" dt="2023-10-30T03:11:03.036" v="386"/>
          <ac:picMkLst>
            <pc:docMk/>
            <pc:sldMk cId="2811637401" sldId="337"/>
            <ac:picMk id="4" creationId="{1C388783-2C86-D98F-2B7E-F667A7665C27}"/>
          </ac:picMkLst>
        </pc:picChg>
      </pc:sldChg>
      <pc:sldChg chg="delSp modSp add replId">
        <pc:chgData name="Htet, Ye" userId="" providerId="" clId="Web-{653423FF-72B4-4FAB-9724-E31DB6A30ACB}" dt="2023-10-30T03:17:16.267" v="624" actId="20577"/>
        <pc:sldMkLst>
          <pc:docMk/>
          <pc:sldMk cId="3860372631" sldId="337"/>
        </pc:sldMkLst>
        <pc:spChg chg="del">
          <ac:chgData name="Htet, Ye" userId="" providerId="" clId="Web-{653423FF-72B4-4FAB-9724-E31DB6A30ACB}" dt="2023-10-30T03:15:00.450" v="513"/>
          <ac:spMkLst>
            <pc:docMk/>
            <pc:sldMk cId="3860372631" sldId="337"/>
            <ac:spMk id="5" creationId="{6723C1A0-F5E4-6D72-B7BB-9E3A18A19EE1}"/>
          </ac:spMkLst>
        </pc:spChg>
        <pc:spChg chg="mod">
          <ac:chgData name="Htet, Ye" userId="" providerId="" clId="Web-{653423FF-72B4-4FAB-9724-E31DB6A30ACB}" dt="2023-10-30T03:17:16.267" v="624" actId="20577"/>
          <ac:spMkLst>
            <pc:docMk/>
            <pc:sldMk cId="3860372631" sldId="337"/>
            <ac:spMk id="9" creationId="{A4E4EE5F-9767-93A0-6373-2F1BA85602A1}"/>
          </ac:spMkLst>
        </pc:spChg>
      </pc:sldChg>
      <pc:sldChg chg="add replId">
        <pc:chgData name="Htet, Ye" userId="" providerId="" clId="Web-{653423FF-72B4-4FAB-9724-E31DB6A30ACB}" dt="2023-10-30T03:35:01.811" v="717"/>
        <pc:sldMkLst>
          <pc:docMk/>
          <pc:sldMk cId="2016181807" sldId="33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3:19:46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20444 10948 16383 0 0,'3'0'0'0'0,"4"3"0"0"0,4 1 0 0 0,3 3 0 0 0,3 4 0 0 0,0 2 0 0 0,2 2 0 0 0,0 0 0 0 0,-3-1 0 0 0,-2-3 0 0 0,-2 1 0 0 0,-1-3 0 0 0,1 1 0 0 0,-1 2 0 0 0,0-2 0 0 0,-2 1 0 0 0,1 2 0 0 0,2-2 0 0 0,2-2 0 0 0,-2 0 0 0 0,1-2 0 0 0,0-1 0 0 0,2-2 0 0 0,2-2 0 0 0,0 2 0 0 0,0 0 0 0 0,1 0 0 0 0,1-1 0 0 0,-1-2 0 0 0,0 0 0 0 0,1 3 0 0 0,-1 0 0 0 0,0 0 0 0 0,0-1 0 0 0,0-1 0 0 0,0-1 0 0 0,0 3 0 0 0,1 0 0 0 0,-1 0 0 0 0,0-1 0 0 0,0-1 0 0 0,0-1 0 0 0,0 0 0 0 0,0-1 0 0 0,3 0 0 0 0,1 0 0 0 0,0 0 0 0 0,0 0 0 0 0,-2 0 0 0 0,-1-1 0 0 0,0-2 0 0 0,0-1 0 0 0,-1 0 0 0 0,-3-2 0 0 0,-5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0T14:55:4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24457 7494 16383 0 0,'0'3'0'0'0,"0"4"0"0"0,0 7 0 0 0,0 4 0 0 0,0 3 0 0 0,0 3 0 0 0,0 1 0 0 0,0-1 0 0 0,0-1 0 0 0,0-2 0 0 0,3-1 0 0 0,4-1 0 0 0,4-4 0 0 0,3-1 0 0 0,2-3 0 0 0,2-3 0 0 0,1-4 0 0 0,0-2 0 0 0,-3 2 0 0 0,-2 0 0 0 0,1 0 0 0 0,0 1 0 0 0,1 1 0 0 0,-2 2 0 0 0,-4-1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7T20:36:24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24457 7494 16383 0 0,'0'3'0'0'0,"0"4"0"0"0,0 7 0 0 0,0 4 0 0 0,0 3 0 0 0,0 3 0 0 0,0 1 0 0 0,0-1 0 0 0,0-1 0 0 0,0-2 0 0 0,3-1 0 0 0,4-1 0 0 0,4-4 0 0 0,3-1 0 0 0,2-3 0 0 0,2-3 0 0 0,1-4 0 0 0,0-2 0 0 0,-3 2 0 0 0,-2 0 0 0 0,1 0 0 0 0,0 1 0 0 0,1 1 0 0 0,-2 2 0 0 0,-4-1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E9365-3505-3049-B859-F35C99B52E2D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CB162-0BB7-614C-9BA9-BDCA97A6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B162-0BB7-614C-9BA9-BDCA97A69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3/ppt/sc23_presenter_back.png" TargetMode="External"/><Relationship Id="rId7" Type="http://schemas.openxmlformats.org/officeDocument/2006/relationships/image" Target="file:////Users/toddszymanski/Documents/01%20Work/SC23/ppt/sc23_presenter_logo@4x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file:////Users/toddszymanski/Documents/01%20Work/SC23/logo/00%20logosheet/sc23_logos_transpng@4x/sc23_hor_blackcolor@4x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2/presenter%20assets/sc22_logo@4x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7127B3-326B-8EE3-1A65-C7626C1F9EA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-18574"/>
            <a:ext cx="12192000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C2399-A039-5779-00C9-04FB33AC7A05}"/>
              </a:ext>
            </a:extLst>
          </p:cNvPr>
          <p:cNvSpPr/>
          <p:nvPr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97" y="1906998"/>
            <a:ext cx="10824402" cy="2250038"/>
          </a:xfrm>
        </p:spPr>
        <p:txBody>
          <a:bodyPr wrap="none" anchor="b">
            <a:normAutofit/>
          </a:bodyPr>
          <a:lstStyle>
            <a:lvl1pPr algn="l">
              <a:defRPr sz="3600" b="1" i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796" y="4430332"/>
            <a:ext cx="10824401" cy="1884472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authors and/or presenters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6410-ABCD-9F80-F32E-9E3C2F71AE94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153400" y="529898"/>
            <a:ext cx="3200400" cy="113048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5DA24FF-6611-6926-2C9A-E0E5461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9637F2-8D3B-F392-76D4-518311CE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6489A9-4A70-4708-2F78-88B47874A9D5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9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82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00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26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rgbClr val="000000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rgbClr val="000000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29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17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390"/>
            <a:ext cx="10820398" cy="999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75509"/>
            <a:ext cx="10820398" cy="43156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2271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8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494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57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797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392BF-22B0-0461-CF08-DA7B982A1D3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65125" y="6523402"/>
            <a:ext cx="316672" cy="3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10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>
            <a:lvl1pPr>
              <a:buClr>
                <a:srgbClr val="000000"/>
              </a:buClr>
              <a:defRPr/>
            </a:lvl1pPr>
            <a:lvl2pPr>
              <a:buClr>
                <a:srgbClr val="000000"/>
              </a:buClr>
              <a:defRPr/>
            </a:lvl2pPr>
            <a:lvl3pPr>
              <a:buClr>
                <a:srgbClr val="000000"/>
              </a:buClr>
              <a:defRPr/>
            </a:lvl3pPr>
            <a:lvl4pPr>
              <a:buClr>
                <a:srgbClr val="000000"/>
              </a:buClr>
              <a:defRPr/>
            </a:lvl4pPr>
            <a:lvl5pPr>
              <a:buClr>
                <a:srgbClr val="0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28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1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5866"/>
            <a:ext cx="1600200" cy="312326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5032" y="6425866"/>
            <a:ext cx="551167" cy="312326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7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/Users/toddszymanski/Documents/01%20Work/SC23/ppt/sc23_presenter_logo@4x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BEB7">
                <a:alpha val="35000"/>
              </a:srgbClr>
            </a:gs>
            <a:gs pos="100000">
              <a:srgbClr val="80C46E">
                <a:alpha val="35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22137"/>
            <a:ext cx="1600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5073F6-E5C9-80CB-5149-AA71B271D79E}"/>
              </a:ext>
            </a:extLst>
          </p:cNvPr>
          <p:cNvPicPr>
            <a:picLocks noChangeAspect="1"/>
          </p:cNvPicPr>
          <p:nvPr/>
        </p:nvPicPr>
        <p:blipFill>
          <a:blip r:embed="rId15" r:link="rId16"/>
          <a:srcRect/>
          <a:stretch>
            <a:fillRect/>
          </a:stretch>
        </p:blipFill>
        <p:spPr>
          <a:xfrm>
            <a:off x="412630" y="6485246"/>
            <a:ext cx="205740" cy="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ln w="3175" cmpd="sng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8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6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4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000000"/>
        </a:buClr>
        <a:buSzPct val="100000"/>
        <a:buFont typeface="Arial"/>
        <a:buChar char="•"/>
        <a:defRPr sz="1200" kern="1200" cap="none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322" y="1612900"/>
            <a:ext cx="10089677" cy="2360228"/>
          </a:xfrm>
        </p:spPr>
        <p:txBody>
          <a:bodyPr>
            <a:normAutofit/>
          </a:bodyPr>
          <a:lstStyle/>
          <a:p>
            <a:r>
              <a:rPr lang="en-US" sz="4400">
                <a:ea typeface="+mj-lt"/>
                <a:cs typeface="+mj-lt"/>
              </a:rPr>
              <a:t>Localization of Gamma-ray Bursts </a:t>
            </a:r>
            <a:br>
              <a:rPr lang="en-US" sz="4400">
                <a:ea typeface="+mj-lt"/>
                <a:cs typeface="+mj-lt"/>
              </a:rPr>
            </a:br>
            <a:r>
              <a:rPr lang="en-US" sz="4400">
                <a:ea typeface="+mj-lt"/>
                <a:cs typeface="+mj-lt"/>
              </a:rPr>
              <a:t>in a Balloon-Borne Telescope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575" y="4394623"/>
            <a:ext cx="6394704" cy="8510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cs typeface="Calibri"/>
              </a:rPr>
              <a:t>Ye Htet</a:t>
            </a:r>
            <a:r>
              <a:rPr lang="en-US" sz="1800">
                <a:cs typeface="Calibri"/>
              </a:rPr>
              <a:t>, Marion </a:t>
            </a:r>
            <a:r>
              <a:rPr lang="en-US" sz="1800" err="1">
                <a:cs typeface="Calibri"/>
              </a:rPr>
              <a:t>Sudvarg</a:t>
            </a:r>
            <a:r>
              <a:rPr lang="en-US" sz="1800">
                <a:cs typeface="Calibri"/>
              </a:rPr>
              <a:t>, Jeremy Buhler, Roger D. Chamberlain, James H. Buckley</a:t>
            </a:r>
            <a:r>
              <a:rPr lang="en-US" sz="1600">
                <a:cs typeface="Calibri"/>
              </a:rPr>
              <a:t> 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7E793-AE50-E98A-3F57-F6BB95EF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1</a:t>
            </a:fld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04729-1F87-9D4F-037A-457633F177D2}"/>
              </a:ext>
            </a:extLst>
          </p:cNvPr>
          <p:cNvSpPr txBox="1"/>
          <p:nvPr/>
        </p:nvSpPr>
        <p:spPr>
          <a:xfrm>
            <a:off x="833846" y="6385491"/>
            <a:ext cx="50717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Funded by: NASA award 80NSSC21K1741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DF766-E3A5-9EA7-AB0F-DDFB5D1B01F5}"/>
              </a:ext>
            </a:extLst>
          </p:cNvPr>
          <p:cNvSpPr txBox="1">
            <a:spLocks/>
          </p:cNvSpPr>
          <p:nvPr/>
        </p:nvSpPr>
        <p:spPr>
          <a:xfrm>
            <a:off x="584575" y="4820168"/>
            <a:ext cx="6188638" cy="851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>
              <a:ea typeface="+mn-lt"/>
              <a:cs typeface="+mn-lt"/>
            </a:endParaRPr>
          </a:p>
        </p:txBody>
      </p:sp>
      <p:pic>
        <p:nvPicPr>
          <p:cNvPr id="1028" name="Picture 4" descr="Diagram&#10;&#10;Description automatically generated">
            <a:extLst>
              <a:ext uri="{FF2B5EF4-FFF2-40B4-BE49-F238E27FC236}">
                <a16:creationId xmlns:a16="http://schemas.microsoft.com/office/drawing/2014/main" id="{0CC3B658-7228-E97C-F478-8095FB74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94" y="2592712"/>
            <a:ext cx="4080534" cy="27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185-051E-C4A8-31A0-265A3DB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Pipeline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FACAC55-62F3-A4D4-79AC-64B67D01C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50" y="2530125"/>
            <a:ext cx="2743200" cy="3438525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CAD70C-0704-4848-07FD-A48A6581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2746F-45A7-5A30-347C-C4E725FED721}"/>
              </a:ext>
            </a:extLst>
          </p:cNvPr>
          <p:cNvSpPr txBox="1"/>
          <p:nvPr/>
        </p:nvSpPr>
        <p:spPr>
          <a:xfrm>
            <a:off x="821069" y="1648045"/>
            <a:ext cx="18231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Detection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C5F4F-ACC5-0B76-ED96-45FE232ED00D}"/>
              </a:ext>
            </a:extLst>
          </p:cNvPr>
          <p:cNvSpPr txBox="1"/>
          <p:nvPr/>
        </p:nvSpPr>
        <p:spPr>
          <a:xfrm>
            <a:off x="4146697" y="1683487"/>
            <a:ext cx="24138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Reconstruction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C9D5A-6E63-FBB8-18A0-128E27E4663D}"/>
              </a:ext>
            </a:extLst>
          </p:cNvPr>
          <p:cNvSpPr txBox="1"/>
          <p:nvPr/>
        </p:nvSpPr>
        <p:spPr>
          <a:xfrm>
            <a:off x="8139814" y="1683485"/>
            <a:ext cx="20593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Localization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EF67DB-999E-1CEB-871C-8CC7A9A20CD7}"/>
              </a:ext>
            </a:extLst>
          </p:cNvPr>
          <p:cNvCxnSpPr/>
          <p:nvPr/>
        </p:nvCxnSpPr>
        <p:spPr>
          <a:xfrm>
            <a:off x="2872890" y="1905078"/>
            <a:ext cx="831702" cy="165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FD44E4-E39F-BE95-AE38-95D368CAE402}"/>
              </a:ext>
            </a:extLst>
          </p:cNvPr>
          <p:cNvCxnSpPr>
            <a:cxnSpLocks/>
          </p:cNvCxnSpPr>
          <p:nvPr/>
        </p:nvCxnSpPr>
        <p:spPr>
          <a:xfrm>
            <a:off x="6936890" y="1905078"/>
            <a:ext cx="831702" cy="165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F3723F-9BD4-3500-682E-0C0F9BB14A19}"/>
              </a:ext>
            </a:extLst>
          </p:cNvPr>
          <p:cNvSpPr txBox="1">
            <a:spLocks/>
          </p:cNvSpPr>
          <p:nvPr/>
        </p:nvSpPr>
        <p:spPr>
          <a:xfrm>
            <a:off x="6647637" y="2470394"/>
            <a:ext cx="4341446" cy="3706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Crystal emits light when gamma-ray (event) scatters within it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We measure positions and energies of the interactions (hits)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Result: [(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</a:t>
            </a:r>
            <a:r>
              <a:rPr lang="en-US" baseline="-250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=(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x</a:t>
            </a:r>
            <a:r>
              <a:rPr lang="en-US" baseline="-250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,y</a:t>
            </a:r>
            <a:r>
              <a:rPr lang="en-US" baseline="-250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,z</a:t>
            </a:r>
            <a:r>
              <a:rPr lang="en-US" baseline="-250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) , E</a:t>
            </a:r>
            <a:r>
              <a:rPr lang="en-US" baseline="-25000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)]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8C360D3-1507-5F44-0B13-1E2ABDA0C742}"/>
              </a:ext>
            </a:extLst>
          </p:cNvPr>
          <p:cNvSpPr/>
          <p:nvPr/>
        </p:nvSpPr>
        <p:spPr>
          <a:xfrm rot="-1140000">
            <a:off x="2874264" y="3218688"/>
            <a:ext cx="937260" cy="1828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134BE-9BA8-C4DD-288E-9B36B8DD4FD8}"/>
              </a:ext>
            </a:extLst>
          </p:cNvPr>
          <p:cNvSpPr txBox="1"/>
          <p:nvPr/>
        </p:nvSpPr>
        <p:spPr>
          <a:xfrm>
            <a:off x="3855720" y="2866644"/>
            <a:ext cx="17602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Crystal layer</a:t>
            </a:r>
            <a:endParaRPr lang="en-US" sz="2000" dirty="0" err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8150153-EB04-6277-0E67-433F3324D1DE}"/>
              </a:ext>
            </a:extLst>
          </p:cNvPr>
          <p:cNvSpPr/>
          <p:nvPr/>
        </p:nvSpPr>
        <p:spPr>
          <a:xfrm rot="720000">
            <a:off x="2759964" y="3721608"/>
            <a:ext cx="937260" cy="1828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7E312-D816-8092-3E4B-EC7EB219CD19}"/>
              </a:ext>
            </a:extLst>
          </p:cNvPr>
          <p:cNvSpPr txBox="1"/>
          <p:nvPr/>
        </p:nvSpPr>
        <p:spPr>
          <a:xfrm>
            <a:off x="3703319" y="3857243"/>
            <a:ext cx="17602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Fibers</a:t>
            </a:r>
            <a:endParaRPr lang="en-US" sz="2000" dirty="0" err="1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99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9" grpId="0"/>
      <p:bldP spid="10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185-051E-C4A8-31A0-265A3DB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Pipeline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99FA732-EC5A-63F3-F45B-43F799E84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929" y="3250110"/>
            <a:ext cx="2743200" cy="3438525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CAD70C-0704-4848-07FD-A48A6581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148FE79-B25F-1F2B-AF97-7A2125081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7" y="2504836"/>
            <a:ext cx="3469758" cy="3565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2746F-45A7-5A30-347C-C4E725FED721}"/>
              </a:ext>
            </a:extLst>
          </p:cNvPr>
          <p:cNvSpPr txBox="1"/>
          <p:nvPr/>
        </p:nvSpPr>
        <p:spPr>
          <a:xfrm>
            <a:off x="821069" y="1648045"/>
            <a:ext cx="18231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>
                    <a:lumMod val="50000"/>
                  </a:schemeClr>
                </a:solidFill>
                <a:cs typeface="Calibri"/>
              </a:rPr>
              <a:t>Detection</a:t>
            </a:r>
            <a:endParaRPr lang="en-US" sz="240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C5F4F-ACC5-0B76-ED96-45FE232ED00D}"/>
              </a:ext>
            </a:extLst>
          </p:cNvPr>
          <p:cNvSpPr txBox="1"/>
          <p:nvPr/>
        </p:nvSpPr>
        <p:spPr>
          <a:xfrm>
            <a:off x="4146697" y="1683487"/>
            <a:ext cx="24138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Reconstruction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C9D5A-6E63-FBB8-18A0-128E27E4663D}"/>
              </a:ext>
            </a:extLst>
          </p:cNvPr>
          <p:cNvSpPr txBox="1"/>
          <p:nvPr/>
        </p:nvSpPr>
        <p:spPr>
          <a:xfrm>
            <a:off x="8139814" y="1683485"/>
            <a:ext cx="20593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>
                    <a:lumMod val="50000"/>
                  </a:schemeClr>
                </a:solidFill>
                <a:cs typeface="Calibri"/>
              </a:rPr>
              <a:t>Localization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EF67DB-999E-1CEB-871C-8CC7A9A20CD7}"/>
              </a:ext>
            </a:extLst>
          </p:cNvPr>
          <p:cNvCxnSpPr/>
          <p:nvPr/>
        </p:nvCxnSpPr>
        <p:spPr>
          <a:xfrm>
            <a:off x="2872890" y="1905078"/>
            <a:ext cx="831702" cy="165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FD44E4-E39F-BE95-AE38-95D368CAE402}"/>
              </a:ext>
            </a:extLst>
          </p:cNvPr>
          <p:cNvCxnSpPr>
            <a:cxnSpLocks/>
          </p:cNvCxnSpPr>
          <p:nvPr/>
        </p:nvCxnSpPr>
        <p:spPr>
          <a:xfrm>
            <a:off x="6936890" y="1905078"/>
            <a:ext cx="831702" cy="165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A9760D4-9BA8-E6E7-98A8-6DA6CBBC7717}"/>
              </a:ext>
            </a:extLst>
          </p:cNvPr>
          <p:cNvSpPr txBox="1">
            <a:spLocks/>
          </p:cNvSpPr>
          <p:nvPr/>
        </p:nvSpPr>
        <p:spPr>
          <a:xfrm>
            <a:off x="7207740" y="2529009"/>
            <a:ext cx="4667087" cy="37065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If we know first two hits, 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Compton's law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will tell us the direction of the source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But, hits appear simultaneous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Algorithm infers hit order 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Reconstruction Result: A circle that is a prediction for source of the gamma-ray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0A60A4-ECCF-1823-15E8-22FECA8BD6EC}"/>
              </a:ext>
            </a:extLst>
          </p:cNvPr>
          <p:cNvCxnSpPr/>
          <p:nvPr/>
        </p:nvCxnSpPr>
        <p:spPr>
          <a:xfrm>
            <a:off x="1157041" y="2951630"/>
            <a:ext cx="2910994" cy="169978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71A6D2-BB46-28CF-767B-3B71BB03D23E}"/>
              </a:ext>
            </a:extLst>
          </p:cNvPr>
          <p:cNvCxnSpPr/>
          <p:nvPr/>
        </p:nvCxnSpPr>
        <p:spPr>
          <a:xfrm flipH="1">
            <a:off x="1678609" y="4250512"/>
            <a:ext cx="2550105" cy="53212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E6C5FF-1F8B-BB91-621F-BDA52E890C30}"/>
              </a:ext>
            </a:extLst>
          </p:cNvPr>
          <p:cNvSpPr txBox="1"/>
          <p:nvPr/>
        </p:nvSpPr>
        <p:spPr>
          <a:xfrm>
            <a:off x="3387057" y="4445585"/>
            <a:ext cx="515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Arial"/>
                <a:cs typeface="Arial"/>
              </a:rPr>
              <a:t>θ</a:t>
            </a:r>
            <a:endParaRPr lang="en-US"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EE0E3F-39C8-1F5C-1CE9-F90A78F5F6D8}"/>
              </a:ext>
            </a:extLst>
          </p:cNvPr>
          <p:cNvSpPr txBox="1"/>
          <p:nvPr/>
        </p:nvSpPr>
        <p:spPr>
          <a:xfrm>
            <a:off x="2507826" y="4165534"/>
            <a:ext cx="515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c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06CA2C-5DE6-62B8-ED65-08F925A01C67}"/>
              </a:ext>
            </a:extLst>
          </p:cNvPr>
          <p:cNvSpPr txBox="1"/>
          <p:nvPr/>
        </p:nvSpPr>
        <p:spPr>
          <a:xfrm>
            <a:off x="1908646" y="3019278"/>
            <a:ext cx="515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Calibri"/>
                <a:cs typeface="Calibri"/>
              </a:rPr>
              <a:t>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3B3D9B-E9E3-36AD-5BC9-64695605DC1A}"/>
                  </a:ext>
                </a:extLst>
              </p14:cNvPr>
              <p14:cNvContentPartPr/>
              <p14:nvPr/>
            </p14:nvContentPartPr>
            <p14:xfrm>
              <a:off x="3486215" y="4423586"/>
              <a:ext cx="315998" cy="9799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3B3D9B-E9E3-36AD-5BC9-64695605D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8220" y="4405639"/>
                <a:ext cx="351629" cy="133528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D1CD06A-FD7E-F421-1AD6-5686E0740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334" y="2700266"/>
            <a:ext cx="2971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185-051E-C4A8-31A0-265A3DB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Pipeline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CAD70C-0704-4848-07FD-A48A6581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2746F-45A7-5A30-347C-C4E725FED721}"/>
              </a:ext>
            </a:extLst>
          </p:cNvPr>
          <p:cNvSpPr txBox="1"/>
          <p:nvPr/>
        </p:nvSpPr>
        <p:spPr>
          <a:xfrm>
            <a:off x="821069" y="1648045"/>
            <a:ext cx="18231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Detection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C5F4F-ACC5-0B76-ED96-45FE232ED00D}"/>
              </a:ext>
            </a:extLst>
          </p:cNvPr>
          <p:cNvSpPr txBox="1"/>
          <p:nvPr/>
        </p:nvSpPr>
        <p:spPr>
          <a:xfrm>
            <a:off x="4146697" y="1683487"/>
            <a:ext cx="24138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Reconstruction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C9D5A-6E63-FBB8-18A0-128E27E4663D}"/>
              </a:ext>
            </a:extLst>
          </p:cNvPr>
          <p:cNvSpPr txBox="1"/>
          <p:nvPr/>
        </p:nvSpPr>
        <p:spPr>
          <a:xfrm>
            <a:off x="8139814" y="1683485"/>
            <a:ext cx="20593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Calibri"/>
              </a:rPr>
              <a:t>Localization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8A3BB2B-1E47-3F2D-742E-991BB24DB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09" y="2534167"/>
            <a:ext cx="3658781" cy="356766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EF67DB-999E-1CEB-871C-8CC7A9A20CD7}"/>
              </a:ext>
            </a:extLst>
          </p:cNvPr>
          <p:cNvCxnSpPr/>
          <p:nvPr/>
        </p:nvCxnSpPr>
        <p:spPr>
          <a:xfrm>
            <a:off x="2872890" y="1905078"/>
            <a:ext cx="831702" cy="165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FD44E4-E39F-BE95-AE38-95D368CAE402}"/>
              </a:ext>
            </a:extLst>
          </p:cNvPr>
          <p:cNvCxnSpPr>
            <a:cxnSpLocks/>
          </p:cNvCxnSpPr>
          <p:nvPr/>
        </p:nvCxnSpPr>
        <p:spPr>
          <a:xfrm>
            <a:off x="6936890" y="1905078"/>
            <a:ext cx="831702" cy="165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ABD4DD-30F8-F9FA-B5EE-BBB2F9DA8F9F}"/>
              </a:ext>
            </a:extLst>
          </p:cNvPr>
          <p:cNvSpPr txBox="1">
            <a:spLocks/>
          </p:cNvSpPr>
          <p:nvPr/>
        </p:nvSpPr>
        <p:spPr>
          <a:xfrm>
            <a:off x="877278" y="2535522"/>
            <a:ext cx="4947138" cy="3778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Intersect Compton rings from hundreds or thousands of events to infer a common source direction for the GRB. 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55E732-22F9-6DA7-079C-BC943A8DE151}"/>
              </a:ext>
            </a:extLst>
          </p:cNvPr>
          <p:cNvGrpSpPr/>
          <p:nvPr/>
        </p:nvGrpSpPr>
        <p:grpSpPr>
          <a:xfrm>
            <a:off x="1091610" y="4266534"/>
            <a:ext cx="5633715" cy="2161642"/>
            <a:chOff x="5712106" y="3138240"/>
            <a:chExt cx="3805207" cy="14594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160FB9C-6794-A9CB-C16F-F2F84E029F4E}"/>
                </a:ext>
              </a:extLst>
            </p:cNvPr>
            <p:cNvSpPr/>
            <p:nvPr/>
          </p:nvSpPr>
          <p:spPr>
            <a:xfrm>
              <a:off x="5712106" y="3188364"/>
              <a:ext cx="541421" cy="5280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910819-DA55-41BC-3E83-D283EBA32F54}"/>
                </a:ext>
              </a:extLst>
            </p:cNvPr>
            <p:cNvSpPr/>
            <p:nvPr/>
          </p:nvSpPr>
          <p:spPr>
            <a:xfrm>
              <a:off x="8011035" y="3682125"/>
              <a:ext cx="1506278" cy="9155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Calibri"/>
                </a:rPr>
                <a:t>Detector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6483D48-EAE0-679C-555B-253E6F3859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818" y="3905887"/>
              <a:ext cx="2391464" cy="23402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CFA8388-2AFB-9A4D-BF05-5E1EC78A92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818" y="3460120"/>
              <a:ext cx="2351475" cy="67078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C61180-A6D5-CF8C-83BB-4A5E74BD9130}"/>
                </a:ext>
              </a:extLst>
            </p:cNvPr>
            <p:cNvSpPr txBox="1"/>
            <p:nvPr/>
          </p:nvSpPr>
          <p:spPr>
            <a:xfrm>
              <a:off x="6204787" y="3138240"/>
              <a:ext cx="1189789" cy="2493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cs typeface="Calibri"/>
                </a:rPr>
                <a:t>GRB Source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CE2560-04D3-E269-804C-A2E1C1C613CE}"/>
              </a:ext>
            </a:extLst>
          </p:cNvPr>
          <p:cNvSpPr txBox="1">
            <a:spLocks/>
          </p:cNvSpPr>
          <p:nvPr/>
        </p:nvSpPr>
        <p:spPr>
          <a:xfrm>
            <a:off x="3534853" y="4846819"/>
            <a:ext cx="2018035" cy="385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Angular Error </a:t>
            </a:r>
            <a:endParaRPr lang="en-US" sz="2400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8B659-36EB-AA72-A455-D1CB84D39895}"/>
              </a:ext>
            </a:extLst>
          </p:cNvPr>
          <p:cNvSpPr txBox="1"/>
          <p:nvPr/>
        </p:nvSpPr>
        <p:spPr>
          <a:xfrm>
            <a:off x="2674002" y="4731827"/>
            <a:ext cx="515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40495C-2F4A-90CE-AD86-FA4EBC46AF83}"/>
              </a:ext>
            </a:extLst>
          </p:cNvPr>
          <p:cNvSpPr txBox="1"/>
          <p:nvPr/>
        </p:nvSpPr>
        <p:spPr>
          <a:xfrm flipH="1">
            <a:off x="2901900" y="5463480"/>
            <a:ext cx="4073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v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0516CF6-F229-8C7E-2460-2E1844A67216}"/>
                  </a:ext>
                </a:extLst>
              </p14:cNvPr>
              <p14:cNvContentPartPr/>
              <p14:nvPr/>
            </p14:nvContentPartPr>
            <p14:xfrm rot="2253564">
              <a:off x="4096164" y="5512384"/>
              <a:ext cx="74730" cy="11215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0516CF6-F229-8C7E-2460-2E1844A67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253564">
                <a:off x="4078200" y="5494410"/>
                <a:ext cx="110299" cy="147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2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185-051E-C4A8-31A0-265A3DB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Noise and Uncertainty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CAD70C-0704-4848-07FD-A48A6581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ABD4DD-30F8-F9FA-B5EE-BBB2F9DA8F9F}"/>
              </a:ext>
            </a:extLst>
          </p:cNvPr>
          <p:cNvSpPr txBox="1">
            <a:spLocks/>
          </p:cNvSpPr>
          <p:nvPr/>
        </p:nvSpPr>
        <p:spPr>
          <a:xfrm>
            <a:off x="909842" y="1701882"/>
            <a:ext cx="10398369" cy="4611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Physical phenomena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Gamma-ray leaving the detector 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Non-Compton phenomena</a:t>
            </a:r>
          </a:p>
          <a:p>
            <a:pPr lvl="1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Atmospheric particle background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Incident angle of the GRB</a:t>
            </a:r>
          </a:p>
          <a:p>
            <a:pPr lvl="1"/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Detector Noise (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Sudvarg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2023*)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Electronic Noise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Detection efficiencies</a:t>
            </a:r>
          </a:p>
          <a:p>
            <a:pPr lvl="1"/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Leads to missing/extra hits, incorrect energy measurements</a:t>
            </a:r>
          </a:p>
          <a:p>
            <a:pPr lvl="1"/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A05D3-2A98-ACD9-2425-4629507E8726}"/>
              </a:ext>
            </a:extLst>
          </p:cNvPr>
          <p:cNvSpPr txBox="1"/>
          <p:nvPr/>
        </p:nvSpPr>
        <p:spPr>
          <a:xfrm>
            <a:off x="1015778" y="6244454"/>
            <a:ext cx="97266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*Marion </a:t>
            </a:r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Sudvarg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, et al. </a:t>
            </a:r>
            <a:r>
              <a:rPr lang="en-US" sz="1200">
                <a:solidFill>
                  <a:schemeClr val="bg1"/>
                </a:solidFill>
                <a:latin typeface="Lato"/>
                <a:ea typeface="Lato"/>
                <a:cs typeface="Lato"/>
              </a:rPr>
              <a:t>“Front-End Computational Modeling and Design for the Antarctic Demonstrator for the Advanced Particle-astrophysics Telescope.” In Proc. of 38th International Cosmic Ray Conference – </a:t>
            </a:r>
            <a:r>
              <a:rPr lang="en-US" sz="120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PoS</a:t>
            </a:r>
            <a:r>
              <a:rPr lang="en-US" sz="1200">
                <a:solidFill>
                  <a:schemeClr val="bg1"/>
                </a:solidFill>
                <a:latin typeface="Lato"/>
                <a:ea typeface="Lato"/>
                <a:cs typeface="Lato"/>
              </a:rPr>
              <a:t>(ICRC2023), volume 444, pages 764:1–764:9, July 2023.</a:t>
            </a:r>
          </a:p>
        </p:txBody>
      </p:sp>
    </p:spTree>
    <p:extLst>
      <p:ext uri="{BB962C8B-B14F-4D97-AF65-F5344CB8AC3E}">
        <p14:creationId xmlns:p14="http://schemas.microsoft.com/office/powerpoint/2010/main" val="36134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F284-EE51-783F-4540-C4EAC532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C0EC-0411-7361-36B3-34EB8203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99" y="1503267"/>
            <a:ext cx="698744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ea typeface="+mn-lt"/>
                <a:cs typeface="+mn-lt"/>
              </a:rPr>
              <a:t>GEANT – A physics simulator (CERN) </a:t>
            </a:r>
          </a:p>
          <a:p>
            <a:pPr lvl="1"/>
            <a:r>
              <a:rPr lang="en-US" sz="2400">
                <a:ea typeface="+mn-lt"/>
                <a:cs typeface="+mn-lt"/>
              </a:rPr>
              <a:t>Physical Phenomena Noise</a:t>
            </a:r>
            <a:endParaRPr lang="en-US" sz="2400">
              <a:cs typeface="Calibri"/>
            </a:endParaRPr>
          </a:p>
          <a:p>
            <a:pPr lvl="1"/>
            <a:endParaRPr lang="en-US" sz="24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Gives us extra information about the events (Ground truth(GT) hit energies and positions)</a:t>
            </a:r>
          </a:p>
          <a:p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We implement a device simulation ("Measured" values of the hits (</a:t>
            </a:r>
            <a:r>
              <a:rPr lang="en-US" sz="2800" err="1">
                <a:ea typeface="+mn-lt"/>
                <a:cs typeface="+mn-lt"/>
              </a:rPr>
              <a:t>r</a:t>
            </a:r>
            <a:r>
              <a:rPr lang="en-US" sz="2800" baseline="-250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, E</a:t>
            </a:r>
            <a:r>
              <a:rPr lang="en-US" sz="2800" baseline="-25000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))</a:t>
            </a:r>
            <a:endParaRPr lang="en-US" sz="2800"/>
          </a:p>
          <a:p>
            <a:pPr lvl="1"/>
            <a:r>
              <a:rPr lang="en-US" sz="2400">
                <a:ea typeface="+mn-lt"/>
                <a:cs typeface="+mn-lt"/>
              </a:rPr>
              <a:t>Detector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2DE04-2416-3C89-77FA-EA31CCD5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8C16D-069F-BD81-A96A-1EE32870384D}"/>
              </a:ext>
            </a:extLst>
          </p:cNvPr>
          <p:cNvSpPr/>
          <p:nvPr/>
        </p:nvSpPr>
        <p:spPr>
          <a:xfrm>
            <a:off x="8168640" y="1371600"/>
            <a:ext cx="2636520" cy="1684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cs typeface="Calibri"/>
              </a:rPr>
              <a:t>Physics Simulation</a:t>
            </a:r>
            <a:endParaRPr lang="en-US" err="1"/>
          </a:p>
          <a:p>
            <a:pPr algn="ctr"/>
            <a:r>
              <a:rPr lang="en-US" sz="3600">
                <a:cs typeface="Calibri"/>
              </a:rPr>
              <a:t>(GEANT)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9A92-D89D-A1DC-E4B3-A5AEB8322AF1}"/>
              </a:ext>
            </a:extLst>
          </p:cNvPr>
          <p:cNvSpPr/>
          <p:nvPr/>
        </p:nvSpPr>
        <p:spPr>
          <a:xfrm>
            <a:off x="8282940" y="4373880"/>
            <a:ext cx="2415540" cy="1158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cs typeface="Calibri"/>
              </a:rPr>
              <a:t>Detector Simulation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478A384-C9F3-B70C-299A-A47B4160D3F0}"/>
              </a:ext>
            </a:extLst>
          </p:cNvPr>
          <p:cNvSpPr/>
          <p:nvPr/>
        </p:nvSpPr>
        <p:spPr>
          <a:xfrm>
            <a:off x="8863584" y="3358896"/>
            <a:ext cx="1257300" cy="6400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A0821-40F4-2655-62B3-7F229E5391AA}"/>
              </a:ext>
            </a:extLst>
          </p:cNvPr>
          <p:cNvSpPr txBox="1"/>
          <p:nvPr/>
        </p:nvSpPr>
        <p:spPr>
          <a:xfrm>
            <a:off x="8088229" y="780288"/>
            <a:ext cx="326414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chemeClr val="bg1"/>
                </a:solidFill>
                <a:ea typeface="+mn-lt"/>
                <a:cs typeface="+mn-lt"/>
              </a:rPr>
              <a:t>GT</a:t>
            </a:r>
            <a:r>
              <a:rPr lang="en-US" sz="2600">
                <a:solidFill>
                  <a:schemeClr val="bg1"/>
                </a:solidFill>
                <a:cs typeface="Calibri"/>
              </a:rPr>
              <a:t> + "Physics" Noise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90D2B-86E9-9443-F7F5-4676BFBA198F}"/>
              </a:ext>
            </a:extLst>
          </p:cNvPr>
          <p:cNvSpPr txBox="1"/>
          <p:nvPr/>
        </p:nvSpPr>
        <p:spPr>
          <a:xfrm>
            <a:off x="7926323" y="5771388"/>
            <a:ext cx="348996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chemeClr val="bg1"/>
                </a:solidFill>
                <a:cs typeface="Calibri"/>
              </a:rPr>
              <a:t>Complete Noise: (</a:t>
            </a:r>
            <a:r>
              <a:rPr lang="en-US" sz="2600" err="1">
                <a:solidFill>
                  <a:schemeClr val="bg1"/>
                </a:solidFill>
                <a:cs typeface="Calibri"/>
              </a:rPr>
              <a:t>r</a:t>
            </a:r>
            <a:r>
              <a:rPr lang="en-US" sz="2600" baseline="-25000" err="1">
                <a:solidFill>
                  <a:schemeClr val="bg1"/>
                </a:solidFill>
                <a:cs typeface="Calibri"/>
              </a:rPr>
              <a:t>i</a:t>
            </a:r>
            <a:r>
              <a:rPr lang="en-US" sz="2600">
                <a:solidFill>
                  <a:schemeClr val="bg1"/>
                </a:solidFill>
                <a:cs typeface="Calibri"/>
              </a:rPr>
              <a:t>, </a:t>
            </a:r>
            <a:r>
              <a:rPr lang="en-US" sz="2600" err="1">
                <a:solidFill>
                  <a:schemeClr val="bg1"/>
                </a:solidFill>
                <a:cs typeface="Calibri"/>
              </a:rPr>
              <a:t>E</a:t>
            </a:r>
            <a:r>
              <a:rPr lang="en-US" sz="2600" baseline="-25000" err="1">
                <a:solidFill>
                  <a:schemeClr val="bg1"/>
                </a:solidFill>
                <a:cs typeface="Calibri"/>
              </a:rPr>
              <a:t>i</a:t>
            </a:r>
            <a:r>
              <a:rPr lang="en-US" sz="2600">
                <a:solidFill>
                  <a:schemeClr val="bg1"/>
                </a:solidFill>
                <a:cs typeface="Calibri"/>
              </a:rPr>
              <a:t>)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F284-EE51-783F-4540-C4EAC532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2468245"/>
            <a:ext cx="10515600" cy="192754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>
                <a:ea typeface="+mj-lt"/>
                <a:cs typeface="+mj-lt"/>
              </a:rPr>
              <a:t>Using additional detector hardware to improve localization accuracy</a:t>
            </a:r>
            <a:endParaRPr lang="en-US" b="1">
              <a:cs typeface="Calibri Light" panose="020F0302020204030204"/>
            </a:endParaRPr>
          </a:p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2DE04-2416-3C89-77FA-EA31CCD5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430B-040F-7213-2325-146AF4C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Energy vs Spatial </a:t>
            </a:r>
            <a:r>
              <a:rPr lang="en-US">
                <a:ea typeface="+mj-lt"/>
                <a:cs typeface="+mj-lt"/>
              </a:rPr>
              <a:t>Measurements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3881-5496-EAE9-3734-B4EA5CC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1403DA-DF5A-7EE5-4A3C-E535044DF04A}"/>
              </a:ext>
            </a:extLst>
          </p:cNvPr>
          <p:cNvSpPr txBox="1">
            <a:spLocks/>
          </p:cNvSpPr>
          <p:nvPr/>
        </p:nvSpPr>
        <p:spPr>
          <a:xfrm>
            <a:off x="1163750" y="2018185"/>
            <a:ext cx="9156994" cy="433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Input: [(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r</a:t>
            </a:r>
            <a:r>
              <a:rPr lang="en-US" sz="3200" baseline="-250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, E</a:t>
            </a:r>
            <a:r>
              <a:rPr lang="en-US" sz="3200" baseline="-25000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)]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Goal: Where is the weak link?</a:t>
            </a:r>
            <a:endParaRPr lang="en-US" sz="3200">
              <a:solidFill>
                <a:schemeClr val="bg1"/>
              </a:solidFill>
              <a:cs typeface="Calibri" panose="020F0502020204030204"/>
            </a:endParaRPr>
          </a:p>
          <a:p>
            <a:endParaRPr lang="en-US" sz="32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Experiment: Use ground truth information from the physics simulator (GEANT)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3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430B-040F-7213-2325-146AF4C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Energy vs Spatial </a:t>
            </a:r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Measurements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3881-5496-EAE9-3734-B4EA5CC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1403DA-DF5A-7EE5-4A3C-E535044DF04A}"/>
              </a:ext>
            </a:extLst>
          </p:cNvPr>
          <p:cNvSpPr txBox="1">
            <a:spLocks/>
          </p:cNvSpPr>
          <p:nvPr/>
        </p:nvSpPr>
        <p:spPr>
          <a:xfrm>
            <a:off x="1163750" y="2018185"/>
            <a:ext cx="9156994" cy="1505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Experiment: Swapping Ground Truth values</a:t>
            </a:r>
            <a:endParaRPr lang="en-US" sz="32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7776AD-190D-BB70-A4EF-C185BABDB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4764"/>
              </p:ext>
            </p:extLst>
          </p:nvPr>
        </p:nvGraphicFramePr>
        <p:xfrm>
          <a:off x="1164595" y="3429856"/>
          <a:ext cx="94718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15">
                  <a:extLst>
                    <a:ext uri="{9D8B030D-6E8A-4147-A177-3AD203B41FA5}">
                      <a16:colId xmlns:a16="http://schemas.microsoft.com/office/drawing/2014/main" val="1530773452"/>
                    </a:ext>
                  </a:extLst>
                </a:gridCol>
                <a:gridCol w="3762279">
                  <a:extLst>
                    <a:ext uri="{9D8B030D-6E8A-4147-A177-3AD203B41FA5}">
                      <a16:colId xmlns:a16="http://schemas.microsoft.com/office/drawing/2014/main" val="1386764786"/>
                    </a:ext>
                  </a:extLst>
                </a:gridCol>
                <a:gridCol w="4065232">
                  <a:extLst>
                    <a:ext uri="{9D8B030D-6E8A-4147-A177-3AD203B41FA5}">
                      <a16:colId xmlns:a16="http://schemas.microsoft.com/office/drawing/2014/main" val="416400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latin typeface="Calibri"/>
                        </a:rPr>
                        <a:t>Energies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Positions (Spatial)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8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latin typeface="Calibri"/>
                        </a:rPr>
                        <a:t>Measured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latin typeface="Calibri"/>
                        </a:rPr>
                        <a:t>Measured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Ground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93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latin typeface="Calibri"/>
                        </a:rPr>
                        <a:t>Ground Truth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7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>
                          <a:latin typeface="Calibri"/>
                        </a:rPr>
                        <a:t>Ground Truth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Ground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33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430B-040F-7213-2325-146AF4C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Energy vs Spatial Measurements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3881-5496-EAE9-3734-B4EA5CC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973668-35C0-B873-342F-918A340ABC67}"/>
              </a:ext>
            </a:extLst>
          </p:cNvPr>
          <p:cNvSpPr txBox="1">
            <a:spLocks/>
          </p:cNvSpPr>
          <p:nvPr/>
        </p:nvSpPr>
        <p:spPr>
          <a:xfrm>
            <a:off x="660691" y="2107574"/>
            <a:ext cx="4466855" cy="3707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Approximate a typical GRB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Sampling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18700 events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  <a:cs typeface="Calibri"/>
              </a:rPr>
              <a:t>1 MeV/cm</a:t>
            </a:r>
            <a:r>
              <a:rPr lang="en-US" baseline="30000">
                <a:solidFill>
                  <a:schemeClr val="bg1"/>
                </a:solidFill>
                <a:cs typeface="Calibri"/>
              </a:rPr>
              <a:t>2</a:t>
            </a:r>
            <a:r>
              <a:rPr lang="en-US">
                <a:solidFill>
                  <a:schemeClr val="bg1"/>
                </a:solidFill>
                <a:cs typeface="Calibri"/>
              </a:rPr>
              <a:t> fluence (GRB energy density)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1000 trials</a:t>
            </a:r>
          </a:p>
          <a:p>
            <a:pPr lvl="1" indent="-342900"/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68/95% containments</a:t>
            </a:r>
          </a:p>
          <a:p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10 meta trials</a:t>
            </a:r>
          </a:p>
          <a:p>
            <a:pPr lvl="1" indent="-342900"/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95% confidence intervals</a:t>
            </a: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6A4D7-7E56-C1AC-0B1E-1079947E18E4}"/>
              </a:ext>
            </a:extLst>
          </p:cNvPr>
          <p:cNvSpPr txBox="1"/>
          <p:nvPr/>
        </p:nvSpPr>
        <p:spPr>
          <a:xfrm>
            <a:off x="5347716" y="5291328"/>
            <a:ext cx="565099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Calibri"/>
              </a:rPr>
              <a:t>P% Containment: P% of the trials are less(better) than that value</a:t>
            </a:r>
            <a:endParaRPr lang="en-US" sz="2400">
              <a:solidFill>
                <a:schemeClr val="bg1"/>
              </a:solidFill>
              <a:cs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B5D32C-14D2-932E-16EC-933E090B448F}"/>
              </a:ext>
            </a:extLst>
          </p:cNvPr>
          <p:cNvGrpSpPr/>
          <p:nvPr/>
        </p:nvGrpSpPr>
        <p:grpSpPr>
          <a:xfrm>
            <a:off x="5872484" y="2107574"/>
            <a:ext cx="5633715" cy="2161642"/>
            <a:chOff x="5712106" y="3138240"/>
            <a:chExt cx="3805207" cy="14594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6C416E-DD08-B00C-9B3F-980C6EE30534}"/>
                </a:ext>
              </a:extLst>
            </p:cNvPr>
            <p:cNvSpPr/>
            <p:nvPr/>
          </p:nvSpPr>
          <p:spPr>
            <a:xfrm>
              <a:off x="5712106" y="3188364"/>
              <a:ext cx="541421" cy="5280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DA9DAF-3EBB-48D4-E253-E785AA034434}"/>
                </a:ext>
              </a:extLst>
            </p:cNvPr>
            <p:cNvSpPr/>
            <p:nvPr/>
          </p:nvSpPr>
          <p:spPr>
            <a:xfrm>
              <a:off x="8011035" y="3682125"/>
              <a:ext cx="1506278" cy="91558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Calibri"/>
                </a:rPr>
                <a:t>Detector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FDD5354-A933-2847-6217-B8A9D14401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818" y="3905887"/>
              <a:ext cx="2391464" cy="23402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05DFDA2-A932-5388-5A40-5FED533AB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818" y="3460120"/>
              <a:ext cx="2351475" cy="67078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522948-A227-BB30-59EB-09004B69BF10}"/>
                </a:ext>
              </a:extLst>
            </p:cNvPr>
            <p:cNvSpPr txBox="1"/>
            <p:nvPr/>
          </p:nvSpPr>
          <p:spPr>
            <a:xfrm>
              <a:off x="6204787" y="3138240"/>
              <a:ext cx="1189789" cy="2493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cs typeface="Calibri"/>
                </a:rPr>
                <a:t>GRB Source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9794B94-1EF8-E5FB-92D5-A173A9C850BD}"/>
              </a:ext>
            </a:extLst>
          </p:cNvPr>
          <p:cNvSpPr txBox="1">
            <a:spLocks/>
          </p:cNvSpPr>
          <p:nvPr/>
        </p:nvSpPr>
        <p:spPr>
          <a:xfrm>
            <a:off x="8315727" y="2687859"/>
            <a:ext cx="2018035" cy="385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Angular Error </a:t>
            </a:r>
            <a:endParaRPr lang="en-US" sz="2400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CC151-2461-AA76-D2E8-74068C070CF9}"/>
              </a:ext>
            </a:extLst>
          </p:cNvPr>
          <p:cNvSpPr txBox="1"/>
          <p:nvPr/>
        </p:nvSpPr>
        <p:spPr>
          <a:xfrm>
            <a:off x="7454876" y="2572867"/>
            <a:ext cx="515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65EBB-8BBA-0338-E21C-FBE8B47AB6A5}"/>
              </a:ext>
            </a:extLst>
          </p:cNvPr>
          <p:cNvSpPr txBox="1"/>
          <p:nvPr/>
        </p:nvSpPr>
        <p:spPr>
          <a:xfrm flipH="1">
            <a:off x="7682774" y="3304520"/>
            <a:ext cx="4073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v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10D8F4-643A-CBD1-0203-648594212B99}"/>
                  </a:ext>
                </a:extLst>
              </p14:cNvPr>
              <p14:cNvContentPartPr/>
              <p14:nvPr/>
            </p14:nvContentPartPr>
            <p14:xfrm rot="2253564">
              <a:off x="8877038" y="3353424"/>
              <a:ext cx="74730" cy="11215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10D8F4-643A-CBD1-0203-648594212B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2253564">
                <a:off x="8859074" y="3335450"/>
                <a:ext cx="110299" cy="147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8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8E6EEE6-FE51-64EA-2408-408065CA5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" r="4158"/>
          <a:stretch/>
        </p:blipFill>
        <p:spPr>
          <a:xfrm>
            <a:off x="4826000" y="1563832"/>
            <a:ext cx="6565900" cy="5025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7430B-040F-7213-2325-146AF4C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Energy vs Spatial Measurements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3881-5496-EAE9-3734-B4EA5CC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4E843-AFFB-341E-BE4C-10BD67112D19}"/>
              </a:ext>
            </a:extLst>
          </p:cNvPr>
          <p:cNvSpPr txBox="1"/>
          <p:nvPr/>
        </p:nvSpPr>
        <p:spPr>
          <a:xfrm>
            <a:off x="8765899" y="3119420"/>
            <a:ext cx="211469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GT = Ground Truth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78CFFC-72E2-F2D5-3416-5A8D6385E0B7}"/>
              </a:ext>
            </a:extLst>
          </p:cNvPr>
          <p:cNvSpPr txBox="1">
            <a:spLocks/>
          </p:cNvSpPr>
          <p:nvPr/>
        </p:nvSpPr>
        <p:spPr>
          <a:xfrm>
            <a:off x="660691" y="2107574"/>
            <a:ext cx="4466855" cy="3707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Approximate a typical GRB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Sampling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18700 events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  <a:cs typeface="Calibri"/>
              </a:rPr>
              <a:t>1 MeV/cm</a:t>
            </a:r>
            <a:r>
              <a:rPr lang="en-US" baseline="30000">
                <a:solidFill>
                  <a:schemeClr val="bg1"/>
                </a:solidFill>
                <a:cs typeface="Calibri"/>
              </a:rPr>
              <a:t>2</a:t>
            </a:r>
            <a:r>
              <a:rPr lang="en-US">
                <a:solidFill>
                  <a:schemeClr val="bg1"/>
                </a:solidFill>
                <a:cs typeface="Calibri"/>
              </a:rPr>
              <a:t> fluence (GRB energy density)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1000 trials</a:t>
            </a:r>
          </a:p>
          <a:p>
            <a:pPr lvl="1" indent="-342900"/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68/95% containments</a:t>
            </a:r>
          </a:p>
          <a:p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10 meta trials</a:t>
            </a:r>
          </a:p>
          <a:p>
            <a:pPr lvl="1" indent="-342900"/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95% confidence intervals</a:t>
            </a: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03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8EA9-AA20-5FF5-A0C7-5D88EFBC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6437" cy="1337376"/>
          </a:xfrm>
        </p:spPr>
        <p:txBody>
          <a:bodyPr/>
          <a:lstStyle/>
          <a:p>
            <a:r>
              <a:rPr lang="en-US">
                <a:cs typeface="Calibri Light"/>
              </a:rPr>
              <a:t>APT: Advanced Particle-astrophysics Telescope</a:t>
            </a:r>
            <a:endParaRPr lang="en-US"/>
          </a:p>
        </p:txBody>
      </p:sp>
      <p:pic>
        <p:nvPicPr>
          <p:cNvPr id="4" name="Picture 4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1C388783-2C86-D98F-2B7E-F667A7665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807" y="1566179"/>
            <a:ext cx="4962525" cy="37242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98BF2-F880-B3A4-A3BA-1BBC672B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58BB4-AE72-27A5-FEA3-9F29D91560F5}"/>
              </a:ext>
            </a:extLst>
          </p:cNvPr>
          <p:cNvSpPr txBox="1"/>
          <p:nvPr/>
        </p:nvSpPr>
        <p:spPr>
          <a:xfrm>
            <a:off x="803349" y="2079255"/>
            <a:ext cx="54934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/>
                <a:ea typeface="Segoe UI"/>
                <a:cs typeface="Segoe UI"/>
              </a:rPr>
              <a:t>Why APT?</a:t>
            </a:r>
            <a:endParaRPr lang="en-US" sz="2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Determining the nature of dark matter 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Understanding the physics of neutron-star mergers</a:t>
            </a:r>
            <a:endParaRPr lang="en-US" sz="2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96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mond 13">
            <a:extLst>
              <a:ext uri="{FF2B5EF4-FFF2-40B4-BE49-F238E27FC236}">
                <a16:creationId xmlns:a16="http://schemas.microsoft.com/office/drawing/2014/main" id="{78DF33E7-1ABC-4015-7606-6F250E207D50}"/>
              </a:ext>
            </a:extLst>
          </p:cNvPr>
          <p:cNvSpPr/>
          <p:nvPr/>
        </p:nvSpPr>
        <p:spPr>
          <a:xfrm>
            <a:off x="6495457" y="5992537"/>
            <a:ext cx="3185159" cy="13944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820ED1C-859F-42EF-809C-057628925C71}"/>
              </a:ext>
            </a:extLst>
          </p:cNvPr>
          <p:cNvSpPr/>
          <p:nvPr/>
        </p:nvSpPr>
        <p:spPr>
          <a:xfrm>
            <a:off x="6495457" y="5746156"/>
            <a:ext cx="3185159" cy="13944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9C33A92-4CDC-359A-13E0-E77025D44A22}"/>
              </a:ext>
            </a:extLst>
          </p:cNvPr>
          <p:cNvSpPr/>
          <p:nvPr/>
        </p:nvSpPr>
        <p:spPr>
          <a:xfrm>
            <a:off x="6444656" y="5509090"/>
            <a:ext cx="3185159" cy="13944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274D42E1-5549-5B9B-0AF9-8ABC65EFA3C5}"/>
              </a:ext>
            </a:extLst>
          </p:cNvPr>
          <p:cNvSpPr/>
          <p:nvPr/>
        </p:nvSpPr>
        <p:spPr>
          <a:xfrm>
            <a:off x="6444657" y="5297424"/>
            <a:ext cx="3185159" cy="13944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01780-CEA3-188F-F5FD-A011ADEE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Edge Detectors &amp; Tail Counters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B440463-3AB1-C0C8-A686-C1EDEE3C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29" y="1937262"/>
            <a:ext cx="3440223" cy="43127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2FAD-7D0D-26AE-EA34-1524DD2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619" y="1484308"/>
            <a:ext cx="4289647" cy="482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Edge Detector</a:t>
            </a:r>
          </a:p>
          <a:p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At the side of the device layers </a:t>
            </a:r>
          </a:p>
          <a:p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Provides a better energy estimate of 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each hit</a:t>
            </a:r>
            <a:endParaRPr lang="en-US" sz="28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E5BA5-BB7F-33F3-0174-3DAF4902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1F4CE5-BF45-E326-00E2-52CE0A1CAF44}"/>
              </a:ext>
            </a:extLst>
          </p:cNvPr>
          <p:cNvSpPr txBox="1">
            <a:spLocks/>
          </p:cNvSpPr>
          <p:nvPr/>
        </p:nvSpPr>
        <p:spPr>
          <a:xfrm>
            <a:off x="998620" y="4095622"/>
            <a:ext cx="4289647" cy="2617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Tail Counters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At the bottom the device 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Provide a better total energy estimate of the 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whole gamma-ray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D717D1-3E76-0B99-D953-C704B6E7064A}"/>
              </a:ext>
            </a:extLst>
          </p:cNvPr>
          <p:cNvSpPr/>
          <p:nvPr/>
        </p:nvSpPr>
        <p:spPr>
          <a:xfrm>
            <a:off x="8071104" y="3639312"/>
            <a:ext cx="350520" cy="2819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30973E-DC72-7A04-99C0-303BFC63C757}"/>
              </a:ext>
            </a:extLst>
          </p:cNvPr>
          <p:cNvSpPr/>
          <p:nvPr/>
        </p:nvSpPr>
        <p:spPr>
          <a:xfrm>
            <a:off x="8421624" y="3456431"/>
            <a:ext cx="350520" cy="2819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3BAD35-BD4F-B121-1094-FD98DEB13005}"/>
              </a:ext>
            </a:extLst>
          </p:cNvPr>
          <p:cNvSpPr/>
          <p:nvPr/>
        </p:nvSpPr>
        <p:spPr>
          <a:xfrm>
            <a:off x="8772144" y="3319271"/>
            <a:ext cx="350520" cy="2819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8E128C-A441-9549-AB33-ABB5DF20DD58}"/>
              </a:ext>
            </a:extLst>
          </p:cNvPr>
          <p:cNvSpPr/>
          <p:nvPr/>
        </p:nvSpPr>
        <p:spPr>
          <a:xfrm>
            <a:off x="9122664" y="3182111"/>
            <a:ext cx="350520" cy="2819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87F794-84B4-66D3-AC1A-8FC3BACC6F09}"/>
              </a:ext>
            </a:extLst>
          </p:cNvPr>
          <p:cNvSpPr/>
          <p:nvPr/>
        </p:nvSpPr>
        <p:spPr>
          <a:xfrm>
            <a:off x="9404604" y="3037331"/>
            <a:ext cx="350520" cy="2819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  <p:bldP spid="13" grpId="0" animBg="1"/>
      <p:bldP spid="3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FED41C2-817E-AA3F-DA3A-36E66051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" r="4684"/>
          <a:stretch/>
        </p:blipFill>
        <p:spPr>
          <a:xfrm>
            <a:off x="4851400" y="1484168"/>
            <a:ext cx="6464300" cy="4949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7430B-040F-7213-2325-146AF4C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Edge Detectors &amp; Tail Counters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3881-5496-EAE9-3734-B4EA5CC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72765-08DB-DC04-016D-898EB93B3712}"/>
              </a:ext>
            </a:extLst>
          </p:cNvPr>
          <p:cNvSpPr txBox="1">
            <a:spLocks/>
          </p:cNvSpPr>
          <p:nvPr/>
        </p:nvSpPr>
        <p:spPr>
          <a:xfrm>
            <a:off x="660691" y="2107574"/>
            <a:ext cx="4466855" cy="3707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Approximate a typical GRB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Sampling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18700 events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  <a:cs typeface="Calibri"/>
              </a:rPr>
              <a:t>1 MeV/cm</a:t>
            </a:r>
            <a:r>
              <a:rPr lang="en-US" baseline="30000">
                <a:solidFill>
                  <a:schemeClr val="bg1"/>
                </a:solidFill>
                <a:cs typeface="Calibri"/>
              </a:rPr>
              <a:t>2</a:t>
            </a:r>
            <a:r>
              <a:rPr lang="en-US">
                <a:solidFill>
                  <a:schemeClr val="bg1"/>
                </a:solidFill>
                <a:cs typeface="Calibri"/>
              </a:rPr>
              <a:t> fluence (GRB energy density)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1000 trials</a:t>
            </a:r>
          </a:p>
          <a:p>
            <a:pPr lvl="1" indent="-342900"/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68/95% containments</a:t>
            </a:r>
          </a:p>
          <a:p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10 meta trials</a:t>
            </a:r>
          </a:p>
          <a:p>
            <a:pPr lvl="1" indent="-342900"/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95% confidence intervals</a:t>
            </a: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643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F284-EE51-783F-4540-C4EAC532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2468245"/>
            <a:ext cx="10515600" cy="192754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>
                <a:ea typeface="+mj-lt"/>
                <a:cs typeface="+mj-lt"/>
              </a:rPr>
              <a:t>Mitigating the impact of Atmospheric Particle Background</a:t>
            </a:r>
          </a:p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2DE04-2416-3C89-77FA-EA31CCD5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9B9B-C45B-4B51-6F22-9BB9F469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Atmospheric Particle Background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0E2AD-9EB5-D91B-9F43-54CCCFBE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C05E8B-563A-082B-6D50-8C7460CBAB80}"/>
              </a:ext>
            </a:extLst>
          </p:cNvPr>
          <p:cNvSpPr txBox="1">
            <a:spLocks/>
          </p:cNvSpPr>
          <p:nvPr/>
        </p:nvSpPr>
        <p:spPr>
          <a:xfrm>
            <a:off x="882364" y="2204556"/>
            <a:ext cx="9231457" cy="3707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ADAPT's balloon instrument will be flying in the Earth's atmosphere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Atmospheric background particles appears as extraneous events in our computational pipeline</a:t>
            </a: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 panose="020F0502020204030204"/>
                <a:cs typeface="Calibri"/>
              </a:rPr>
              <a:t>May be reconstructed to different directions other than the source</a:t>
            </a: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3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C305-08EF-A20F-F7F2-B5A6CF11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Two Strategies for Removing 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DDA6-BFD4-E0A2-A129-298E35D6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Remove events in which two hits occur in the same layer</a:t>
            </a:r>
          </a:p>
          <a:p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Rejects reconstructed events for which the Compton ring lies entirely below the horizontal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32BC8-DF7E-AB9F-DF5A-B794E1AA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567F6CA-283E-27F7-4FE3-81C421D40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32" b="200"/>
          <a:stretch/>
        </p:blipFill>
        <p:spPr>
          <a:xfrm>
            <a:off x="5381361" y="3010192"/>
            <a:ext cx="4390289" cy="32478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791F11-CD2E-E20E-5324-A5958F9F8316}"/>
              </a:ext>
            </a:extLst>
          </p:cNvPr>
          <p:cNvCxnSpPr/>
          <p:nvPr/>
        </p:nvCxnSpPr>
        <p:spPr>
          <a:xfrm flipV="1">
            <a:off x="4354942" y="5322495"/>
            <a:ext cx="6600090" cy="23445"/>
          </a:xfrm>
          <a:prstGeom prst="straightConnector1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B2A2D-DC1C-C5F7-F94E-9EF4F660FC4C}"/>
              </a:ext>
            </a:extLst>
          </p:cNvPr>
          <p:cNvCxnSpPr>
            <a:cxnSpLocks/>
          </p:cNvCxnSpPr>
          <p:nvPr/>
        </p:nvCxnSpPr>
        <p:spPr>
          <a:xfrm flipV="1">
            <a:off x="5501198" y="5517879"/>
            <a:ext cx="4164295" cy="10419"/>
          </a:xfrm>
          <a:prstGeom prst="straightConnector1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693D3B-A10E-CF12-264A-1797389EF937}"/>
              </a:ext>
            </a:extLst>
          </p:cNvPr>
          <p:cNvCxnSpPr>
            <a:cxnSpLocks/>
          </p:cNvCxnSpPr>
          <p:nvPr/>
        </p:nvCxnSpPr>
        <p:spPr>
          <a:xfrm flipV="1">
            <a:off x="5488172" y="5687213"/>
            <a:ext cx="4164295" cy="10419"/>
          </a:xfrm>
          <a:prstGeom prst="straightConnector1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B8E3E62-9C63-2D8F-763D-3675DBA27A6D}"/>
              </a:ext>
            </a:extLst>
          </p:cNvPr>
          <p:cNvSpPr/>
          <p:nvPr/>
        </p:nvSpPr>
        <p:spPr>
          <a:xfrm rot="-1140000">
            <a:off x="8498726" y="6037964"/>
            <a:ext cx="1660769" cy="397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D59C6D-C2D6-65EA-C746-C2940D61A0CD}"/>
              </a:ext>
            </a:extLst>
          </p:cNvPr>
          <p:cNvSpPr/>
          <p:nvPr/>
        </p:nvSpPr>
        <p:spPr>
          <a:xfrm rot="660000">
            <a:off x="5956318" y="5752318"/>
            <a:ext cx="2709333" cy="950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4E4DA1-19CC-B281-D04D-85C3D6F98324}"/>
              </a:ext>
            </a:extLst>
          </p:cNvPr>
          <p:cNvSpPr/>
          <p:nvPr/>
        </p:nvSpPr>
        <p:spPr>
          <a:xfrm rot="660000">
            <a:off x="4591034" y="5940271"/>
            <a:ext cx="1660769" cy="397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09AA4A-EEA1-3F97-7F92-0BB8CDCE2AE1}"/>
              </a:ext>
            </a:extLst>
          </p:cNvPr>
          <p:cNvSpPr/>
          <p:nvPr/>
        </p:nvSpPr>
        <p:spPr>
          <a:xfrm rot="7680000">
            <a:off x="9045803" y="5100117"/>
            <a:ext cx="1660769" cy="397283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5847F4-CB84-8566-3D51-D2F63CCA6675}"/>
              </a:ext>
            </a:extLst>
          </p:cNvPr>
          <p:cNvSpPr/>
          <p:nvPr/>
        </p:nvSpPr>
        <p:spPr>
          <a:xfrm rot="-1140000">
            <a:off x="7144059" y="5985861"/>
            <a:ext cx="1660769" cy="397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3CC816-ABC6-7812-C4A8-1BAAC997EFEB}"/>
              </a:ext>
            </a:extLst>
          </p:cNvPr>
          <p:cNvSpPr/>
          <p:nvPr/>
        </p:nvSpPr>
        <p:spPr>
          <a:xfrm rot="3420000">
            <a:off x="9123957" y="4162271"/>
            <a:ext cx="1660769" cy="397283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5644C1-3337-B129-6C88-1DBA43FBAA07}"/>
              </a:ext>
            </a:extLst>
          </p:cNvPr>
          <p:cNvCxnSpPr>
            <a:cxnSpLocks/>
          </p:cNvCxnSpPr>
          <p:nvPr/>
        </p:nvCxnSpPr>
        <p:spPr>
          <a:xfrm flipV="1">
            <a:off x="5513898" y="5327379"/>
            <a:ext cx="4164295" cy="10419"/>
          </a:xfrm>
          <a:prstGeom prst="straightConnector1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9B9B-C45B-4B51-6F22-9BB9F469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Atmospheric Particle Background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0E2AD-9EB5-D91B-9F43-54CCCFBE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489F5D7-7A1C-B9E9-EA61-2E8F24CF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42" y="1624489"/>
            <a:ext cx="766191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F284-EE51-783F-4540-C4EAC532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2468245"/>
            <a:ext cx="10264140" cy="192754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>
                <a:ea typeface="+mj-lt"/>
                <a:cs typeface="+mj-lt"/>
              </a:rPr>
              <a:t>Localization results at varying incident angles of a GRB</a:t>
            </a:r>
          </a:p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2DE04-2416-3C89-77FA-EA31CCD5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5BAC-B2CA-07CF-1724-44E5277F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Final Localization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D2ACB-E4D8-530B-55C9-9E2A1442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9AB8C-AFE3-6FBC-33D4-6903F37E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482" y="1387582"/>
            <a:ext cx="6502257" cy="48766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A8C824-7CFC-762D-8D51-26366493DEA7}"/>
              </a:ext>
            </a:extLst>
          </p:cNvPr>
          <p:cNvSpPr>
            <a:spLocks noGrp="1"/>
          </p:cNvSpPr>
          <p:nvPr/>
        </p:nvSpPr>
        <p:spPr>
          <a:xfrm>
            <a:off x="558149" y="1825625"/>
            <a:ext cx="430236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The error broadly increases with increasing angle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is within 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2-3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degrees of accuracy for ≤ 40° incident angles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8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5BAC-B2CA-07CF-1724-44E5277F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Final Localization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D2ACB-E4D8-530B-55C9-9E2A1442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9AB8C-AFE3-6FBC-33D4-6903F37E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482" y="1387582"/>
            <a:ext cx="6502257" cy="48766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A8C824-7CFC-762D-8D51-26366493DEA7}"/>
              </a:ext>
            </a:extLst>
          </p:cNvPr>
          <p:cNvSpPr>
            <a:spLocks noGrp="1"/>
          </p:cNvSpPr>
          <p:nvPr/>
        </p:nvSpPr>
        <p:spPr>
          <a:xfrm>
            <a:off x="558149" y="1825625"/>
            <a:ext cx="430236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Achieved significant improvement in accuracy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Not &lt;1 degree?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 are using a smaller detector for ADAPT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APT will have 45 times larger area – significant improvement in accuracy</a:t>
            </a:r>
          </a:p>
        </p:txBody>
      </p:sp>
    </p:spTree>
    <p:extLst>
      <p:ext uri="{BB962C8B-B14F-4D97-AF65-F5344CB8AC3E}">
        <p14:creationId xmlns:p14="http://schemas.microsoft.com/office/powerpoint/2010/main" val="33482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5175-DD12-E682-0384-4A536B2E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Conclusion &amp; Future Direction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428F-AD3A-3F02-465D-BD1EDC46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4306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200" dirty="0">
                <a:cs typeface="Calibri"/>
              </a:rPr>
              <a:t>GRB Localization for ADAPT </a:t>
            </a:r>
            <a:endParaRPr lang="en-US" sz="3200" dirty="0">
              <a:ea typeface="Calibri"/>
              <a:cs typeface="Calibri"/>
            </a:endParaRPr>
          </a:p>
          <a:p>
            <a:pPr lvl="1"/>
            <a:r>
              <a:rPr lang="en-US" sz="2800" dirty="0">
                <a:cs typeface="Calibri"/>
              </a:rPr>
              <a:t>is within </a:t>
            </a:r>
            <a:r>
              <a:rPr lang="en-US" sz="2800" b="1" dirty="0">
                <a:cs typeface="Calibri"/>
              </a:rPr>
              <a:t>2-3</a:t>
            </a:r>
            <a:r>
              <a:rPr lang="en-US" sz="2800" dirty="0">
                <a:cs typeface="Calibri"/>
              </a:rPr>
              <a:t> degrees of accuracy for ≤ 40° incident angles</a:t>
            </a:r>
          </a:p>
          <a:p>
            <a:pPr lvl="1"/>
            <a:r>
              <a:rPr lang="en-US" sz="2800" dirty="0">
                <a:cs typeface="Calibri"/>
              </a:rPr>
              <a:t>68% of the time 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>
                <a:cs typeface="Calibri"/>
              </a:rPr>
              <a:t>on the</a:t>
            </a:r>
            <a:r>
              <a:rPr lang="en-US" sz="2800" b="1" dirty="0">
                <a:cs typeface="Calibri"/>
              </a:rPr>
              <a:t> smaller</a:t>
            </a:r>
            <a:r>
              <a:rPr lang="en-US" sz="2800" dirty="0">
                <a:cs typeface="Calibri"/>
              </a:rPr>
              <a:t> detector, 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>
                <a:cs typeface="Calibri"/>
              </a:rPr>
              <a:t>and in the presence of </a:t>
            </a:r>
            <a:r>
              <a:rPr lang="en-US" sz="2800" b="1" dirty="0">
                <a:cs typeface="Calibri"/>
              </a:rPr>
              <a:t>background radiation</a:t>
            </a:r>
            <a:r>
              <a:rPr lang="en-US" sz="2800" dirty="0">
                <a:cs typeface="Calibri"/>
              </a:rPr>
              <a:t> in the upper atmosphere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r>
              <a:rPr lang="en-US" sz="3200" dirty="0">
                <a:ea typeface="Calibri"/>
                <a:cs typeface="Calibri"/>
              </a:rPr>
              <a:t>Extending the work to full APT</a:t>
            </a:r>
          </a:p>
          <a:p>
            <a:r>
              <a:rPr lang="en-US" sz="3200" dirty="0">
                <a:ea typeface="Calibri"/>
                <a:cs typeface="Calibri"/>
              </a:rPr>
              <a:t>Considering additional sources of uncertainty</a:t>
            </a:r>
          </a:p>
          <a:p>
            <a:pPr lvl="1"/>
            <a:r>
              <a:rPr lang="en-US" sz="2800" dirty="0">
                <a:ea typeface="Calibri"/>
                <a:cs typeface="Calibri"/>
              </a:rPr>
              <a:t>Bandwidth of electronics reducing the effective number of photons available</a:t>
            </a:r>
          </a:p>
          <a:p>
            <a:pPr marL="971550" lvl="1" indent="-285750">
              <a:buFont typeface="Arial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C19D1-C31B-4773-712B-619AD074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35D5-098F-AC76-84AD-C0A64FF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ADAPT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1C27-351D-5C62-1F49-1C2DE80A3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Antarctic Demonstrator for the Advanced Particle-Astrophysics Telescope (ADAPT)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Balloon demonstration of the components and detectors (smaller)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Launching in late 2025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95577-6B85-90D2-A253-8AA15D91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03C9-0A54-2AD0-EA9B-7F581510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181" cy="1337376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Gamma-Ray Burst (GRB)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BE0D-7060-4CE4-DDC7-F6AACA84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1ED294-2FAD-8EE6-BEB2-721C5B6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EE5F-9767-93A0-6373-2F1BA85602A1}"/>
              </a:ext>
            </a:extLst>
          </p:cNvPr>
          <p:cNvSpPr txBox="1"/>
          <p:nvPr/>
        </p:nvSpPr>
        <p:spPr>
          <a:xfrm>
            <a:off x="663818" y="2212182"/>
            <a:ext cx="514143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Determining the source of Gamma Ray Bursts 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cs typeface="Calibri"/>
              </a:rPr>
              <a:t>Typically last a few minutes (Long GRBs) but there are many &lt;2 seconds (Short GRBs)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cs typeface="Calibri"/>
              </a:rPr>
              <a:t>Signal other telescopes to point towards the source (Multi-messenger)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ea typeface="Calibri"/>
              <a:cs typeface="Calibri"/>
            </a:endParaRPr>
          </a:p>
        </p:txBody>
      </p:sp>
      <p:pic>
        <p:nvPicPr>
          <p:cNvPr id="10" name="Picture 10" descr="A picture containing star, close, night sky&#10;&#10;Description automatically generated">
            <a:extLst>
              <a:ext uri="{FF2B5EF4-FFF2-40B4-BE49-F238E27FC236}">
                <a16:creationId xmlns:a16="http://schemas.microsoft.com/office/drawing/2014/main" id="{029CE49C-5807-3D11-6080-1258EBFF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11" y="2350566"/>
            <a:ext cx="5141433" cy="3110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033C2-22C0-BC02-9CED-9F758A3AEE10}"/>
              </a:ext>
            </a:extLst>
          </p:cNvPr>
          <p:cNvSpPr txBox="1"/>
          <p:nvPr/>
        </p:nvSpPr>
        <p:spPr>
          <a:xfrm>
            <a:off x="8881241" y="5463629"/>
            <a:ext cx="2753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err="1">
                <a:solidFill>
                  <a:srgbClr val="333333"/>
                </a:solidFill>
                <a:effectLst/>
                <a:latin typeface="Open Sans" panose="020F0502020204030204" pitchFamily="34" charset="0"/>
              </a:rPr>
              <a:t>Credit: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Open Sans" panose="020F0502020204030204" pitchFamily="34" charset="0"/>
              </a:rPr>
              <a:t>ESA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F0502020204030204" pitchFamily="34" charset="0"/>
              </a:rPr>
              <a:t>/Hubble, M.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Open Sans" panose="020F0502020204030204" pitchFamily="34" charset="0"/>
              </a:rPr>
              <a:t>Kornmesser</a:t>
            </a:r>
            <a:endParaRPr lang="en-US" sz="1200" b="0" i="0" dirty="0">
              <a:solidFill>
                <a:srgbClr val="333333"/>
              </a:solidFill>
              <a:effectLst/>
              <a:latin typeface="Open Sans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03C9-0A54-2AD0-EA9B-7F581510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181" cy="1337376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Gamma-Ray Burst (GRB)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BE0D-7060-4CE4-DDC7-F6AACA84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1ED294-2FAD-8EE6-BEB2-721C5B6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EE5F-9767-93A0-6373-2F1BA85602A1}"/>
              </a:ext>
            </a:extLst>
          </p:cNvPr>
          <p:cNvSpPr txBox="1"/>
          <p:nvPr/>
        </p:nvSpPr>
        <p:spPr>
          <a:xfrm>
            <a:off x="6101155" y="2090174"/>
            <a:ext cx="477316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Calibri"/>
              </a:rPr>
              <a:t>Goal: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cs typeface="Calibri"/>
              </a:rPr>
              <a:t>We want to localize the source to within 1 degree of arc in the sky</a:t>
            </a:r>
          </a:p>
          <a:p>
            <a:endParaRPr lang="en-US" sz="28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3C1A0-F5E4-6D72-B7BB-9E3A18A19EE1}"/>
              </a:ext>
            </a:extLst>
          </p:cNvPr>
          <p:cNvSpPr txBox="1"/>
          <p:nvPr/>
        </p:nvSpPr>
        <p:spPr>
          <a:xfrm>
            <a:off x="670331" y="2088438"/>
            <a:ext cx="550651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Motivation: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Other telescopes have narrow field of view (FOV) 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Omnidirectional detectors (GW/Neutrino detectors) are computationally intensive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Every small degree matters!</a:t>
            </a: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03C9-0A54-2AD0-EA9B-7F581510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181" cy="1337376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Gamma-Ray Burst (GRB)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BE0D-7060-4CE4-DDC7-F6AACA84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1ED294-2FAD-8EE6-BEB2-721C5B6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EE5F-9767-93A0-6373-2F1BA85602A1}"/>
              </a:ext>
            </a:extLst>
          </p:cNvPr>
          <p:cNvSpPr txBox="1"/>
          <p:nvPr/>
        </p:nvSpPr>
        <p:spPr>
          <a:xfrm>
            <a:off x="6101155" y="2090174"/>
            <a:ext cx="512389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Calibri"/>
              </a:rPr>
              <a:t>Goal: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cs typeface="Calibri"/>
              </a:rPr>
              <a:t>We want the computation to be fast (sub-second) on a low power platform (limited resources)</a:t>
            </a:r>
          </a:p>
          <a:p>
            <a:endParaRPr lang="en-US" sz="28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3C1A0-F5E4-6D72-B7BB-9E3A18A19EE1}"/>
              </a:ext>
            </a:extLst>
          </p:cNvPr>
          <p:cNvSpPr txBox="1"/>
          <p:nvPr/>
        </p:nvSpPr>
        <p:spPr>
          <a:xfrm>
            <a:off x="670331" y="2088438"/>
            <a:ext cx="550651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Motivation:</a:t>
            </a:r>
          </a:p>
          <a:p>
            <a:pPr marL="457200" indent="-457200">
              <a:buFont typeface="Arial,Sans-Serif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Short GRBs last &lt;2s </a:t>
            </a:r>
          </a:p>
          <a:p>
            <a:pPr marL="457200" indent="-457200">
              <a:buFont typeface="Arial,Sans-Serif"/>
              <a:buChar char="•"/>
            </a:pPr>
            <a:endParaRPr lang="en-US" sz="28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Other telescopes take some time to move and/or point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,Sans-Serif"/>
              <a:buChar char="•"/>
            </a:pP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7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03C9-0A54-2AD0-EA9B-7F581510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181" cy="1337376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Gamma-Ray Burst (GRB)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BE0D-7060-4CE4-DDC7-F6AACA84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1ED294-2FAD-8EE6-BEB2-721C5B6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EE5F-9767-93A0-6373-2F1BA85602A1}"/>
              </a:ext>
            </a:extLst>
          </p:cNvPr>
          <p:cNvSpPr txBox="1"/>
          <p:nvPr/>
        </p:nvSpPr>
        <p:spPr>
          <a:xfrm>
            <a:off x="833682" y="2024661"/>
            <a:ext cx="1039693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Multi-messenger astrophysics</a:t>
            </a:r>
          </a:p>
          <a:p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Gamma-ray detection can achieve 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better localization accuracy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in shorter time using lower computation power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Post-detection impacts HPC taking place in other detectors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E.g. Pattern matching (resource intensive)</a:t>
            </a:r>
          </a:p>
          <a:p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3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03C9-0A54-2AD0-EA9B-7F581510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181" cy="1337376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BE0D-7060-4CE4-DDC7-F6AACA84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1ED294-2FAD-8EE6-BEB2-721C5B6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4EE5F-9767-93A0-6373-2F1BA85602A1}"/>
              </a:ext>
            </a:extLst>
          </p:cNvPr>
          <p:cNvSpPr txBox="1"/>
          <p:nvPr/>
        </p:nvSpPr>
        <p:spPr>
          <a:xfrm>
            <a:off x="833682" y="2024661"/>
            <a:ext cx="1039693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Impact of Uncertainty in Spatial and Energy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Impact of other types of noise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Calibri"/>
              </a:rPr>
              <a:t>Techniques to mitigate their effects</a:t>
            </a:r>
          </a:p>
        </p:txBody>
      </p:sp>
    </p:spTree>
    <p:extLst>
      <p:ext uri="{BB962C8B-B14F-4D97-AF65-F5344CB8AC3E}">
        <p14:creationId xmlns:p14="http://schemas.microsoft.com/office/powerpoint/2010/main" val="141802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F284-EE51-783F-4540-C4EAC532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C0EC-0411-7361-36B3-34EB8203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495425"/>
            <a:ext cx="959078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ea typeface="Calibri"/>
                <a:cs typeface="Calibri"/>
              </a:rPr>
              <a:t>Brief overview of the GRB localization pipeline and sources of noise and uncertainty</a:t>
            </a:r>
          </a:p>
          <a:p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Using additional detector hardware to improve localization accuracy</a:t>
            </a:r>
          </a:p>
          <a:p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Mitigating the impact of Atmospheric Particle Background</a:t>
            </a:r>
          </a:p>
          <a:p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Localization results at varying incident angles of a GRB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2DE04-2416-3C89-77FA-EA31CCD5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3">
      <a:dk1>
        <a:srgbClr val="000000"/>
      </a:dk1>
      <a:lt1>
        <a:srgbClr val="FFFFFF"/>
      </a:lt1>
      <a:dk2>
        <a:srgbClr val="2B7974"/>
      </a:dk2>
      <a:lt2>
        <a:srgbClr val="D2E9D2"/>
      </a:lt2>
      <a:accent1>
        <a:srgbClr val="48BEB7"/>
      </a:accent1>
      <a:accent2>
        <a:srgbClr val="17BAD0"/>
      </a:accent2>
      <a:accent3>
        <a:srgbClr val="BE986C"/>
      </a:accent3>
      <a:accent4>
        <a:srgbClr val="80C36E"/>
      </a:accent4>
      <a:accent5>
        <a:srgbClr val="4D9ED9"/>
      </a:accent5>
      <a:accent6>
        <a:srgbClr val="2B7974"/>
      </a:accent6>
      <a:hlink>
        <a:srgbClr val="2B7974"/>
      </a:hlink>
      <a:folHlink>
        <a:srgbClr val="48BEB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1C043B5-3BB1-FE4F-A43F-B9E72DBE0203}" vid="{222E70E3-029C-E941-94AE-7FC3E33733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</TotalTime>
  <Words>1068</Words>
  <Application>Microsoft Macintosh PowerPoint</Application>
  <PresentationFormat>Widescreen</PresentationFormat>
  <Paragraphs>271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Arial,Sans-Serif</vt:lpstr>
      <vt:lpstr>Calibri</vt:lpstr>
      <vt:lpstr>Calibri Light</vt:lpstr>
      <vt:lpstr>Lato</vt:lpstr>
      <vt:lpstr>Open Sans</vt:lpstr>
      <vt:lpstr>Theme1</vt:lpstr>
      <vt:lpstr>Localization of Gamma-ray Bursts  in a Balloon-Borne Telescope</vt:lpstr>
      <vt:lpstr>APT: Advanced Particle-astrophysics Telescope</vt:lpstr>
      <vt:lpstr>ADAPT</vt:lpstr>
      <vt:lpstr>Gamma-Ray Burst (GRB) Localization</vt:lpstr>
      <vt:lpstr>Gamma-Ray Burst (GRB) Localization</vt:lpstr>
      <vt:lpstr>Gamma-Ray Burst (GRB) Localization</vt:lpstr>
      <vt:lpstr>Gamma-Ray Burst (GRB) Localization</vt:lpstr>
      <vt:lpstr>Contributions</vt:lpstr>
      <vt:lpstr>Outline</vt:lpstr>
      <vt:lpstr>Pipeline</vt:lpstr>
      <vt:lpstr>Pipeline</vt:lpstr>
      <vt:lpstr>Pipeline</vt:lpstr>
      <vt:lpstr>Noise and Uncertainty</vt:lpstr>
      <vt:lpstr>Experiments</vt:lpstr>
      <vt:lpstr>Using additional detector hardware to improve localization accuracy </vt:lpstr>
      <vt:lpstr>Energy vs Spatial Measurements</vt:lpstr>
      <vt:lpstr>Energy vs Spatial Measurements</vt:lpstr>
      <vt:lpstr>Energy vs Spatial Measurements</vt:lpstr>
      <vt:lpstr>Energy vs Spatial Measurements</vt:lpstr>
      <vt:lpstr>Edge Detectors &amp; Tail Counters</vt:lpstr>
      <vt:lpstr>Edge Detectors &amp; Tail Counters</vt:lpstr>
      <vt:lpstr>Mitigating the impact of Atmospheric Particle Background </vt:lpstr>
      <vt:lpstr>Atmospheric Particle Background</vt:lpstr>
      <vt:lpstr>Two Strategies for Removing Background</vt:lpstr>
      <vt:lpstr>Atmospheric Particle Background</vt:lpstr>
      <vt:lpstr>Localization results at varying incident angles of a GRB </vt:lpstr>
      <vt:lpstr>Final Localization Accuracy</vt:lpstr>
      <vt:lpstr>Final Localization Accuracy</vt:lpstr>
      <vt:lpstr>Conclusion &amp; Future 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Htet, Ye</cp:lastModifiedBy>
  <cp:revision>82</cp:revision>
  <dcterms:created xsi:type="dcterms:W3CDTF">2022-08-31T02:37:42Z</dcterms:created>
  <dcterms:modified xsi:type="dcterms:W3CDTF">2023-11-14T02:17:00Z</dcterms:modified>
</cp:coreProperties>
</file>