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5"/>
  </p:notesMasterIdLst>
  <p:handoutMasterIdLst>
    <p:handoutMasterId r:id="rId46"/>
  </p:handoutMasterIdLst>
  <p:sldIdLst>
    <p:sldId id="256" r:id="rId2"/>
    <p:sldId id="265" r:id="rId3"/>
    <p:sldId id="270" r:id="rId4"/>
    <p:sldId id="266" r:id="rId5"/>
    <p:sldId id="305" r:id="rId6"/>
    <p:sldId id="274" r:id="rId7"/>
    <p:sldId id="275" r:id="rId8"/>
    <p:sldId id="269" r:id="rId9"/>
    <p:sldId id="316" r:id="rId10"/>
    <p:sldId id="311" r:id="rId11"/>
    <p:sldId id="277" r:id="rId12"/>
    <p:sldId id="283" r:id="rId13"/>
    <p:sldId id="304" r:id="rId14"/>
    <p:sldId id="309" r:id="rId15"/>
    <p:sldId id="279" r:id="rId16"/>
    <p:sldId id="280" r:id="rId17"/>
    <p:sldId id="314" r:id="rId18"/>
    <p:sldId id="315" r:id="rId19"/>
    <p:sldId id="290" r:id="rId20"/>
    <p:sldId id="317" r:id="rId21"/>
    <p:sldId id="287" r:id="rId22"/>
    <p:sldId id="300" r:id="rId23"/>
    <p:sldId id="286" r:id="rId24"/>
    <p:sldId id="281" r:id="rId25"/>
    <p:sldId id="289" r:id="rId26"/>
    <p:sldId id="292" r:id="rId27"/>
    <p:sldId id="297" r:id="rId28"/>
    <p:sldId id="295" r:id="rId29"/>
    <p:sldId id="312" r:id="rId30"/>
    <p:sldId id="296" r:id="rId31"/>
    <p:sldId id="298" r:id="rId32"/>
    <p:sldId id="302" r:id="rId33"/>
    <p:sldId id="310" r:id="rId34"/>
    <p:sldId id="285" r:id="rId35"/>
    <p:sldId id="306" r:id="rId36"/>
    <p:sldId id="308" r:id="rId37"/>
    <p:sldId id="303" r:id="rId38"/>
    <p:sldId id="288" r:id="rId39"/>
    <p:sldId id="291" r:id="rId40"/>
    <p:sldId id="301" r:id="rId41"/>
    <p:sldId id="293" r:id="rId42"/>
    <p:sldId id="294" r:id="rId43"/>
    <p:sldId id="31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971B2F"/>
    <a:srgbClr val="13322B"/>
    <a:srgbClr val="205732"/>
    <a:srgbClr val="BA0C2E"/>
    <a:srgbClr val="B5E3D8"/>
    <a:srgbClr val="D9D9D6"/>
    <a:srgbClr val="007D8A"/>
    <a:srgbClr val="B5E4D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33C67-D2A6-4975-82F8-B98AF057B8E8}" v="11" dt="2024-10-30T14:49:10.350"/>
    <p1510:client id="{DB3EA003-9E35-485E-B51D-91429C9DAE52}" v="8" dt="2024-10-30T03:13:57.5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24"/>
    <p:restoredTop sz="96578"/>
  </p:normalViewPr>
  <p:slideViewPr>
    <p:cSldViewPr snapToGrid="0">
      <p:cViewPr varScale="1">
        <p:scale>
          <a:sx n="138" d="100"/>
          <a:sy n="138" d="100"/>
        </p:scale>
        <p:origin x="320"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2" d="100"/>
          <a:sy n="92" d="100"/>
        </p:scale>
        <p:origin x="280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tet, Ye" userId="/txiU9HIYOEHz381/3O6/wzZGP7siFMtKFEMGexo7iw=" providerId="None" clId="Web-{56828131-A689-458A-9584-7BC074CCCD79}"/>
    <pc:docChg chg="addSld delSld modSld sldOrd">
      <pc:chgData name="Htet, Ye" userId="/txiU9HIYOEHz381/3O6/wzZGP7siFMtKFEMGexo7iw=" providerId="None" clId="Web-{56828131-A689-458A-9584-7BC074CCCD79}" dt="2024-10-23T20:06:23.326" v="162" actId="20577"/>
      <pc:docMkLst>
        <pc:docMk/>
      </pc:docMkLst>
      <pc:sldChg chg="addSp delSp modSp">
        <pc:chgData name="Htet, Ye" userId="/txiU9HIYOEHz381/3O6/wzZGP7siFMtKFEMGexo7iw=" providerId="None" clId="Web-{56828131-A689-458A-9584-7BC074CCCD79}" dt="2024-10-23T19:50:45.678" v="54"/>
        <pc:sldMkLst>
          <pc:docMk/>
          <pc:sldMk cId="1895104521" sldId="256"/>
        </pc:sldMkLst>
        <pc:spChg chg="mod">
          <ac:chgData name="Htet, Ye" userId="/txiU9HIYOEHz381/3O6/wzZGP7siFMtKFEMGexo7iw=" providerId="None" clId="Web-{56828131-A689-458A-9584-7BC074CCCD79}" dt="2024-10-23T19:48:29.099" v="10" actId="14100"/>
          <ac:spMkLst>
            <pc:docMk/>
            <pc:sldMk cId="1895104521" sldId="256"/>
            <ac:spMk id="2" creationId="{80E25C8A-24ED-6BE7-B525-3B654957D4CF}"/>
          </ac:spMkLst>
        </pc:spChg>
        <pc:spChg chg="mod">
          <ac:chgData name="Htet, Ye" userId="/txiU9HIYOEHz381/3O6/wzZGP7siFMtKFEMGexo7iw=" providerId="None" clId="Web-{56828131-A689-458A-9584-7BC074CCCD79}" dt="2024-10-23T19:50:42.178" v="53" actId="20577"/>
          <ac:spMkLst>
            <pc:docMk/>
            <pc:sldMk cId="1895104521" sldId="256"/>
            <ac:spMk id="3" creationId="{710541FE-1BD1-1058-7C7A-37DFD9F56AD2}"/>
          </ac:spMkLst>
        </pc:spChg>
        <pc:spChg chg="del">
          <ac:chgData name="Htet, Ye" userId="/txiU9HIYOEHz381/3O6/wzZGP7siFMtKFEMGexo7iw=" providerId="None" clId="Web-{56828131-A689-458A-9584-7BC074CCCD79}" dt="2024-10-23T19:49:59.787" v="39"/>
          <ac:spMkLst>
            <pc:docMk/>
            <pc:sldMk cId="1895104521" sldId="256"/>
            <ac:spMk id="4" creationId="{AC81074F-FEC9-6B00-486A-7237C4BF0E76}"/>
          </ac:spMkLst>
        </pc:spChg>
        <pc:spChg chg="add del mod">
          <ac:chgData name="Htet, Ye" userId="/txiU9HIYOEHz381/3O6/wzZGP7siFMtKFEMGexo7iw=" providerId="None" clId="Web-{56828131-A689-458A-9584-7BC074CCCD79}" dt="2024-10-23T19:50:17.334" v="43"/>
          <ac:spMkLst>
            <pc:docMk/>
            <pc:sldMk cId="1895104521" sldId="256"/>
            <ac:spMk id="6" creationId="{8E74ACC0-BDC7-0690-1D02-279B3D2DFE83}"/>
          </ac:spMkLst>
        </pc:spChg>
        <pc:spChg chg="add del mod">
          <ac:chgData name="Htet, Ye" userId="/txiU9HIYOEHz381/3O6/wzZGP7siFMtKFEMGexo7iw=" providerId="None" clId="Web-{56828131-A689-458A-9584-7BC074CCCD79}" dt="2024-10-23T19:50:45.678" v="54"/>
          <ac:spMkLst>
            <pc:docMk/>
            <pc:sldMk cId="1895104521" sldId="256"/>
            <ac:spMk id="8" creationId="{601DF2AA-12E7-B4EB-6919-0EF30F1FBBB1}"/>
          </ac:spMkLst>
        </pc:spChg>
      </pc:sldChg>
      <pc:sldChg chg="mod modShow">
        <pc:chgData name="Htet, Ye" userId="/txiU9HIYOEHz381/3O6/wzZGP7siFMtKFEMGexo7iw=" providerId="None" clId="Web-{56828131-A689-458A-9584-7BC074CCCD79}" dt="2024-10-23T19:51:19.491" v="63"/>
        <pc:sldMkLst>
          <pc:docMk/>
          <pc:sldMk cId="2131621232" sldId="260"/>
        </pc:sldMkLst>
      </pc:sldChg>
      <pc:sldChg chg="mod modShow">
        <pc:chgData name="Htet, Ye" userId="/txiU9HIYOEHz381/3O6/wzZGP7siFMtKFEMGexo7iw=" providerId="None" clId="Web-{56828131-A689-458A-9584-7BC074CCCD79}" dt="2024-10-23T19:51:19.022" v="59"/>
        <pc:sldMkLst>
          <pc:docMk/>
          <pc:sldMk cId="2209210665" sldId="261"/>
        </pc:sldMkLst>
      </pc:sldChg>
      <pc:sldChg chg="mod modShow">
        <pc:chgData name="Htet, Ye" userId="/txiU9HIYOEHz381/3O6/wzZGP7siFMtKFEMGexo7iw=" providerId="None" clId="Web-{56828131-A689-458A-9584-7BC074CCCD79}" dt="2024-10-23T19:51:19.147" v="60"/>
        <pc:sldMkLst>
          <pc:docMk/>
          <pc:sldMk cId="3447093606" sldId="262"/>
        </pc:sldMkLst>
      </pc:sldChg>
      <pc:sldChg chg="add del mod modShow">
        <pc:chgData name="Htet, Ye" userId="/txiU9HIYOEHz381/3O6/wzZGP7siFMtKFEMGexo7iw=" providerId="None" clId="Web-{56828131-A689-458A-9584-7BC074CCCD79}" dt="2024-10-23T19:51:19.444" v="62"/>
        <pc:sldMkLst>
          <pc:docMk/>
          <pc:sldMk cId="3276126205" sldId="263"/>
        </pc:sldMkLst>
      </pc:sldChg>
      <pc:sldChg chg="mod modShow">
        <pc:chgData name="Htet, Ye" userId="/txiU9HIYOEHz381/3O6/wzZGP7siFMtKFEMGexo7iw=" providerId="None" clId="Web-{56828131-A689-458A-9584-7BC074CCCD79}" dt="2024-10-23T19:51:19.241" v="61"/>
        <pc:sldMkLst>
          <pc:docMk/>
          <pc:sldMk cId="1757647683" sldId="264"/>
        </pc:sldMkLst>
      </pc:sldChg>
      <pc:sldChg chg="addSp delSp modSp add ord replId">
        <pc:chgData name="Htet, Ye" userId="/txiU9HIYOEHz381/3O6/wzZGP7siFMtKFEMGexo7iw=" providerId="None" clId="Web-{56828131-A689-458A-9584-7BC074CCCD79}" dt="2024-10-23T19:57:00.087" v="124" actId="20577"/>
        <pc:sldMkLst>
          <pc:docMk/>
          <pc:sldMk cId="2547991028" sldId="265"/>
        </pc:sldMkLst>
        <pc:spChg chg="add del mod">
          <ac:chgData name="Htet, Ye" userId="/txiU9HIYOEHz381/3O6/wzZGP7siFMtKFEMGexo7iw=" providerId="None" clId="Web-{56828131-A689-458A-9584-7BC074CCCD79}" dt="2024-10-23T19:55:10.305" v="89"/>
          <ac:spMkLst>
            <pc:docMk/>
            <pc:sldMk cId="2547991028" sldId="265"/>
            <ac:spMk id="3" creationId="{2C5E26BD-E8A0-C5B0-D883-26288360EB99}"/>
          </ac:spMkLst>
        </pc:spChg>
        <pc:spChg chg="add del mod">
          <ac:chgData name="Htet, Ye" userId="/txiU9HIYOEHz381/3O6/wzZGP7siFMtKFEMGexo7iw=" providerId="None" clId="Web-{56828131-A689-458A-9584-7BC074CCCD79}" dt="2024-10-23T19:54:20.133" v="83"/>
          <ac:spMkLst>
            <pc:docMk/>
            <pc:sldMk cId="2547991028" sldId="265"/>
            <ac:spMk id="5" creationId="{2F63BD4B-9F19-CE17-8D82-26FE5B0E2D66}"/>
          </ac:spMkLst>
        </pc:spChg>
        <pc:spChg chg="add mod">
          <ac:chgData name="Htet, Ye" userId="/txiU9HIYOEHz381/3O6/wzZGP7siFMtKFEMGexo7iw=" providerId="None" clId="Web-{56828131-A689-458A-9584-7BC074CCCD79}" dt="2024-10-23T19:54:41.711" v="87" actId="20577"/>
          <ac:spMkLst>
            <pc:docMk/>
            <pc:sldMk cId="2547991028" sldId="265"/>
            <ac:spMk id="7" creationId="{36FAFD6C-1A04-0964-0BA2-602F624919A6}"/>
          </ac:spMkLst>
        </pc:spChg>
        <pc:spChg chg="mod">
          <ac:chgData name="Htet, Ye" userId="/txiU9HIYOEHz381/3O6/wzZGP7siFMtKFEMGexo7iw=" providerId="None" clId="Web-{56828131-A689-458A-9584-7BC074CCCD79}" dt="2024-10-23T19:54:48.008" v="88" actId="20577"/>
          <ac:spMkLst>
            <pc:docMk/>
            <pc:sldMk cId="2547991028" sldId="265"/>
            <ac:spMk id="9" creationId="{15193174-01F4-966E-3D05-6A48B584128F}"/>
          </ac:spMkLst>
        </pc:spChg>
        <pc:spChg chg="mod">
          <ac:chgData name="Htet, Ye" userId="/txiU9HIYOEHz381/3O6/wzZGP7siFMtKFEMGexo7iw=" providerId="None" clId="Web-{56828131-A689-458A-9584-7BC074CCCD79}" dt="2024-10-23T19:57:00.087" v="124" actId="20577"/>
          <ac:spMkLst>
            <pc:docMk/>
            <pc:sldMk cId="2547991028" sldId="265"/>
            <ac:spMk id="10" creationId="{4E71FA47-988A-2E81-4CA1-4BF0296598B0}"/>
          </ac:spMkLst>
        </pc:spChg>
        <pc:spChg chg="del">
          <ac:chgData name="Htet, Ye" userId="/txiU9HIYOEHz381/3O6/wzZGP7siFMtKFEMGexo7iw=" providerId="None" clId="Web-{56828131-A689-458A-9584-7BC074CCCD79}" dt="2024-10-23T19:54:15.617" v="82"/>
          <ac:spMkLst>
            <pc:docMk/>
            <pc:sldMk cId="2547991028" sldId="265"/>
            <ac:spMk id="11" creationId="{213327A2-4AEB-A05D-C613-C1D1589F7B21}"/>
          </ac:spMkLst>
        </pc:spChg>
        <pc:picChg chg="add mod ord">
          <ac:chgData name="Htet, Ye" userId="/txiU9HIYOEHz381/3O6/wzZGP7siFMtKFEMGexo7iw=" providerId="None" clId="Web-{56828131-A689-458A-9584-7BC074CCCD79}" dt="2024-10-23T19:55:10.305" v="89"/>
          <ac:picMkLst>
            <pc:docMk/>
            <pc:sldMk cId="2547991028" sldId="265"/>
            <ac:picMk id="8" creationId="{0CBE9B7D-DC5B-4AE5-6E9E-FC23E344C1A1}"/>
          </ac:picMkLst>
        </pc:picChg>
        <pc:picChg chg="del">
          <ac:chgData name="Htet, Ye" userId="/txiU9HIYOEHz381/3O6/wzZGP7siFMtKFEMGexo7iw=" providerId="None" clId="Web-{56828131-A689-458A-9584-7BC074CCCD79}" dt="2024-10-23T19:53:27.320" v="71"/>
          <ac:picMkLst>
            <pc:docMk/>
            <pc:sldMk cId="2547991028" sldId="265"/>
            <ac:picMk id="14" creationId="{E8AB592B-9084-4581-6E95-AAAA26123FBC}"/>
          </ac:picMkLst>
        </pc:picChg>
      </pc:sldChg>
      <pc:sldChg chg="addSp delSp modSp add replId">
        <pc:chgData name="Htet, Ye" userId="/txiU9HIYOEHz381/3O6/wzZGP7siFMtKFEMGexo7iw=" providerId="None" clId="Web-{56828131-A689-458A-9584-7BC074CCCD79}" dt="2024-10-23T20:02:25.293" v="152"/>
        <pc:sldMkLst>
          <pc:docMk/>
          <pc:sldMk cId="1197979387" sldId="266"/>
        </pc:sldMkLst>
        <pc:spChg chg="add mod">
          <ac:chgData name="Htet, Ye" userId="/txiU9HIYOEHz381/3O6/wzZGP7siFMtKFEMGexo7iw=" providerId="None" clId="Web-{56828131-A689-458A-9584-7BC074CCCD79}" dt="2024-10-23T20:02:05.980" v="148" actId="1076"/>
          <ac:spMkLst>
            <pc:docMk/>
            <pc:sldMk cId="1197979387" sldId="266"/>
            <ac:spMk id="2" creationId="{2DC41C55-1360-009E-5172-E39D1EF01BCF}"/>
          </ac:spMkLst>
        </pc:spChg>
        <pc:spChg chg="add del mod">
          <ac:chgData name="Htet, Ye" userId="/txiU9HIYOEHz381/3O6/wzZGP7siFMtKFEMGexo7iw=" providerId="None" clId="Web-{56828131-A689-458A-9584-7BC074CCCD79}" dt="2024-10-23T20:02:25.293" v="152"/>
          <ac:spMkLst>
            <pc:docMk/>
            <pc:sldMk cId="1197979387" sldId="266"/>
            <ac:spMk id="4" creationId="{90BBC406-1341-18DC-065E-CE18BA3F3924}"/>
          </ac:spMkLst>
        </pc:spChg>
        <pc:spChg chg="mod">
          <ac:chgData name="Htet, Ye" userId="/txiU9HIYOEHz381/3O6/wzZGP7siFMtKFEMGexo7iw=" providerId="None" clId="Web-{56828131-A689-458A-9584-7BC074CCCD79}" dt="2024-10-23T19:59:51.573" v="130" actId="20577"/>
          <ac:spMkLst>
            <pc:docMk/>
            <pc:sldMk cId="1197979387" sldId="266"/>
            <ac:spMk id="7" creationId="{36FAFD6C-1A04-0964-0BA2-602F624919A6}"/>
          </ac:spMkLst>
        </pc:spChg>
        <pc:spChg chg="mod">
          <ac:chgData name="Htet, Ye" userId="/txiU9HIYOEHz381/3O6/wzZGP7siFMtKFEMGexo7iw=" providerId="None" clId="Web-{56828131-A689-458A-9584-7BC074CCCD79}" dt="2024-10-23T20:00:29.167" v="137" actId="20577"/>
          <ac:spMkLst>
            <pc:docMk/>
            <pc:sldMk cId="1197979387" sldId="266"/>
            <ac:spMk id="10" creationId="{4E71FA47-988A-2E81-4CA1-4BF0296598B0}"/>
          </ac:spMkLst>
        </pc:spChg>
        <pc:picChg chg="add del mod ord">
          <ac:chgData name="Htet, Ye" userId="/txiU9HIYOEHz381/3O6/wzZGP7siFMtKFEMGexo7iw=" providerId="None" clId="Web-{56828131-A689-458A-9584-7BC074CCCD79}" dt="2024-10-23T20:02:25.293" v="152"/>
          <ac:picMkLst>
            <pc:docMk/>
            <pc:sldMk cId="1197979387" sldId="266"/>
            <ac:picMk id="5" creationId="{7565E88F-FAEE-E6C7-3020-19FA68EFED13}"/>
          </ac:picMkLst>
        </pc:picChg>
        <pc:picChg chg="del">
          <ac:chgData name="Htet, Ye" userId="/txiU9HIYOEHz381/3O6/wzZGP7siFMtKFEMGexo7iw=" providerId="None" clId="Web-{56828131-A689-458A-9584-7BC074CCCD79}" dt="2024-10-23T20:02:08.277" v="149"/>
          <ac:picMkLst>
            <pc:docMk/>
            <pc:sldMk cId="1197979387" sldId="266"/>
            <ac:picMk id="8" creationId="{0CBE9B7D-DC5B-4AE5-6E9E-FC23E344C1A1}"/>
          </ac:picMkLst>
        </pc:picChg>
      </pc:sldChg>
      <pc:sldChg chg="addSp delSp modSp add mod replId modShow">
        <pc:chgData name="Htet, Ye" userId="/txiU9HIYOEHz381/3O6/wzZGP7siFMtKFEMGexo7iw=" providerId="None" clId="Web-{56828131-A689-458A-9584-7BC074CCCD79}" dt="2024-10-23T20:02:29.355" v="153" actId="14100"/>
        <pc:sldMkLst>
          <pc:docMk/>
          <pc:sldMk cId="2483984172" sldId="267"/>
        </pc:sldMkLst>
        <pc:spChg chg="add del mod">
          <ac:chgData name="Htet, Ye" userId="/txiU9HIYOEHz381/3O6/wzZGP7siFMtKFEMGexo7iw=" providerId="None" clId="Web-{56828131-A689-458A-9584-7BC074CCCD79}" dt="2024-10-23T19:59:09.698" v="126"/>
          <ac:spMkLst>
            <pc:docMk/>
            <pc:sldMk cId="2483984172" sldId="267"/>
            <ac:spMk id="3" creationId="{706428AD-97BA-DF06-C06A-D8D89EA66752}"/>
          </ac:spMkLst>
        </pc:spChg>
        <pc:spChg chg="mod">
          <ac:chgData name="Htet, Ye" userId="/txiU9HIYOEHz381/3O6/wzZGP7siFMtKFEMGexo7iw=" providerId="None" clId="Web-{56828131-A689-458A-9584-7BC074CCCD79}" dt="2024-10-23T19:55:44.102" v="98" actId="20577"/>
          <ac:spMkLst>
            <pc:docMk/>
            <pc:sldMk cId="2483984172" sldId="267"/>
            <ac:spMk id="9" creationId="{15193174-01F4-966E-3D05-6A48B584128F}"/>
          </ac:spMkLst>
        </pc:spChg>
        <pc:spChg chg="mod">
          <ac:chgData name="Htet, Ye" userId="/txiU9HIYOEHz381/3O6/wzZGP7siFMtKFEMGexo7iw=" providerId="None" clId="Web-{56828131-A689-458A-9584-7BC074CCCD79}" dt="2024-10-23T19:56:48.681" v="122" actId="20577"/>
          <ac:spMkLst>
            <pc:docMk/>
            <pc:sldMk cId="2483984172" sldId="267"/>
            <ac:spMk id="10" creationId="{4E71FA47-988A-2E81-4CA1-4BF0296598B0}"/>
          </ac:spMkLst>
        </pc:spChg>
        <pc:spChg chg="mod">
          <ac:chgData name="Htet, Ye" userId="/txiU9HIYOEHz381/3O6/wzZGP7siFMtKFEMGexo7iw=" providerId="None" clId="Web-{56828131-A689-458A-9584-7BC074CCCD79}" dt="2024-10-23T19:56:12.243" v="119" actId="20577"/>
          <ac:spMkLst>
            <pc:docMk/>
            <pc:sldMk cId="2483984172" sldId="267"/>
            <ac:spMk id="11" creationId="{213327A2-4AEB-A05D-C613-C1D1589F7B21}"/>
          </ac:spMkLst>
        </pc:spChg>
        <pc:picChg chg="add mod ord">
          <ac:chgData name="Htet, Ye" userId="/txiU9HIYOEHz381/3O6/wzZGP7siFMtKFEMGexo7iw=" providerId="None" clId="Web-{56828131-A689-458A-9584-7BC074CCCD79}" dt="2024-10-23T20:02:29.355" v="153" actId="14100"/>
          <ac:picMkLst>
            <pc:docMk/>
            <pc:sldMk cId="2483984172" sldId="267"/>
            <ac:picMk id="4" creationId="{61F04070-A240-0BD3-FFBA-9D8F339ECE81}"/>
          </ac:picMkLst>
        </pc:picChg>
        <pc:picChg chg="del">
          <ac:chgData name="Htet, Ye" userId="/txiU9HIYOEHz381/3O6/wzZGP7siFMtKFEMGexo7iw=" providerId="None" clId="Web-{56828131-A689-458A-9584-7BC074CCCD79}" dt="2024-10-23T19:59:08.448" v="125"/>
          <ac:picMkLst>
            <pc:docMk/>
            <pc:sldMk cId="2483984172" sldId="267"/>
            <ac:picMk id="14" creationId="{E8AB592B-9084-4581-6E95-AAAA26123FBC}"/>
          </ac:picMkLst>
        </pc:picChg>
      </pc:sldChg>
      <pc:sldChg chg="modSp add replId">
        <pc:chgData name="Htet, Ye" userId="/txiU9HIYOEHz381/3O6/wzZGP7siFMtKFEMGexo7iw=" providerId="None" clId="Web-{56828131-A689-458A-9584-7BC074CCCD79}" dt="2024-10-23T20:05:49.873" v="159" actId="20577"/>
        <pc:sldMkLst>
          <pc:docMk/>
          <pc:sldMk cId="3818011796" sldId="268"/>
        </pc:sldMkLst>
        <pc:spChg chg="mod">
          <ac:chgData name="Htet, Ye" userId="/txiU9HIYOEHz381/3O6/wzZGP7siFMtKFEMGexo7iw=" providerId="None" clId="Web-{56828131-A689-458A-9584-7BC074CCCD79}" dt="2024-10-23T20:05:49.873" v="159" actId="20577"/>
          <ac:spMkLst>
            <pc:docMk/>
            <pc:sldMk cId="3818011796" sldId="268"/>
            <ac:spMk id="11" creationId="{213327A2-4AEB-A05D-C613-C1D1589F7B21}"/>
          </ac:spMkLst>
        </pc:spChg>
      </pc:sldChg>
      <pc:sldChg chg="modSp add replId">
        <pc:chgData name="Htet, Ye" userId="/txiU9HIYOEHz381/3O6/wzZGP7siFMtKFEMGexo7iw=" providerId="None" clId="Web-{56828131-A689-458A-9584-7BC074CCCD79}" dt="2024-10-23T20:06:23.326" v="162" actId="20577"/>
        <pc:sldMkLst>
          <pc:docMk/>
          <pc:sldMk cId="1462998700" sldId="269"/>
        </pc:sldMkLst>
        <pc:spChg chg="mod">
          <ac:chgData name="Htet, Ye" userId="/txiU9HIYOEHz381/3O6/wzZGP7siFMtKFEMGexo7iw=" providerId="None" clId="Web-{56828131-A689-458A-9584-7BC074CCCD79}" dt="2024-10-23T20:06:23.326" v="162" actId="20577"/>
          <ac:spMkLst>
            <pc:docMk/>
            <pc:sldMk cId="1462998700" sldId="269"/>
            <ac:spMk id="9" creationId="{15193174-01F4-966E-3D05-6A48B584128F}"/>
          </ac:spMkLst>
        </pc:spChg>
      </pc:sldChg>
    </pc:docChg>
  </pc:docChgLst>
  <pc:docChgLst>
    <pc:chgData name="Htet, Ye" userId="/txiU9HIYOEHz381/3O6/wzZGP7siFMtKFEMGexo7iw=" providerId="None" clId="Web-{E5330EED-7A10-4731-829C-91DFF005BB51}"/>
    <pc:docChg chg="addSld delSld modSld sldOrd">
      <pc:chgData name="Htet, Ye" userId="/txiU9HIYOEHz381/3O6/wzZGP7siFMtKFEMGexo7iw=" providerId="None" clId="Web-{E5330EED-7A10-4731-829C-91DFF005BB51}" dt="2024-10-27T22:55:06.391" v="728"/>
      <pc:docMkLst>
        <pc:docMk/>
      </pc:docMkLst>
      <pc:sldChg chg="modSp">
        <pc:chgData name="Htet, Ye" userId="/txiU9HIYOEHz381/3O6/wzZGP7siFMtKFEMGexo7iw=" providerId="None" clId="Web-{E5330EED-7A10-4731-829C-91DFF005BB51}" dt="2024-10-27T22:30:53.041" v="666" actId="20577"/>
        <pc:sldMkLst>
          <pc:docMk/>
          <pc:sldMk cId="55502645" sldId="270"/>
        </pc:sldMkLst>
        <pc:spChg chg="mod">
          <ac:chgData name="Htet, Ye" userId="/txiU9HIYOEHz381/3O6/wzZGP7siFMtKFEMGexo7iw=" providerId="None" clId="Web-{E5330EED-7A10-4731-829C-91DFF005BB51}" dt="2024-10-27T22:30:53.041" v="666" actId="20577"/>
          <ac:spMkLst>
            <pc:docMk/>
            <pc:sldMk cId="55502645" sldId="270"/>
            <ac:spMk id="7" creationId="{36FAFD6C-1A04-0964-0BA2-602F624919A6}"/>
          </ac:spMkLst>
        </pc:spChg>
      </pc:sldChg>
      <pc:sldChg chg="addSp delSp modSp">
        <pc:chgData name="Htet, Ye" userId="/txiU9HIYOEHz381/3O6/wzZGP7siFMtKFEMGexo7iw=" providerId="None" clId="Web-{E5330EED-7A10-4731-829C-91DFF005BB51}" dt="2024-10-27T22:55:06.391" v="728"/>
        <pc:sldMkLst>
          <pc:docMk/>
          <pc:sldMk cId="846849317" sldId="278"/>
        </pc:sldMkLst>
        <pc:spChg chg="mod">
          <ac:chgData name="Htet, Ye" userId="/txiU9HIYOEHz381/3O6/wzZGP7siFMtKFEMGexo7iw=" providerId="None" clId="Web-{E5330EED-7A10-4731-829C-91DFF005BB51}" dt="2024-10-27T22:43:40.443" v="699" actId="20577"/>
          <ac:spMkLst>
            <pc:docMk/>
            <pc:sldMk cId="846849317" sldId="278"/>
            <ac:spMk id="10" creationId="{4E71FA47-988A-2E81-4CA1-4BF0296598B0}"/>
          </ac:spMkLst>
        </pc:spChg>
        <pc:picChg chg="mod">
          <ac:chgData name="Htet, Ye" userId="/txiU9HIYOEHz381/3O6/wzZGP7siFMtKFEMGexo7iw=" providerId="None" clId="Web-{E5330EED-7A10-4731-829C-91DFF005BB51}" dt="2024-10-27T22:54:36.453" v="724" actId="1076"/>
          <ac:picMkLst>
            <pc:docMk/>
            <pc:sldMk cId="846849317" sldId="278"/>
            <ac:picMk id="3" creationId="{EF3EAD6B-9C9B-2948-38F0-7E46351898F8}"/>
          </ac:picMkLst>
        </pc:picChg>
        <pc:picChg chg="mod ord">
          <ac:chgData name="Htet, Ye" userId="/txiU9HIYOEHz381/3O6/wzZGP7siFMtKFEMGexo7iw=" providerId="None" clId="Web-{E5330EED-7A10-4731-829C-91DFF005BB51}" dt="2024-10-27T22:40:30.982" v="668"/>
          <ac:picMkLst>
            <pc:docMk/>
            <pc:sldMk cId="846849317" sldId="278"/>
            <ac:picMk id="4" creationId="{E9960720-08DA-3F91-3796-797E4E9720FC}"/>
          </ac:picMkLst>
        </pc:picChg>
        <pc:cxnChg chg="add del mod">
          <ac:chgData name="Htet, Ye" userId="/txiU9HIYOEHz381/3O6/wzZGP7siFMtKFEMGexo7iw=" providerId="None" clId="Web-{E5330EED-7A10-4731-829C-91DFF005BB51}" dt="2024-10-27T22:55:06.391" v="728"/>
          <ac:cxnSpMkLst>
            <pc:docMk/>
            <pc:sldMk cId="846849317" sldId="278"/>
            <ac:cxnSpMk id="2" creationId="{E2E3CDDA-20C3-71C6-9D65-14D53EBE3941}"/>
          </ac:cxnSpMkLst>
        </pc:cxnChg>
        <pc:cxnChg chg="add del mod">
          <ac:chgData name="Htet, Ye" userId="/txiU9HIYOEHz381/3O6/wzZGP7siFMtKFEMGexo7iw=" providerId="None" clId="Web-{E5330EED-7A10-4731-829C-91DFF005BB51}" dt="2024-10-27T22:55:05.016" v="727"/>
          <ac:cxnSpMkLst>
            <pc:docMk/>
            <pc:sldMk cId="846849317" sldId="278"/>
            <ac:cxnSpMk id="5" creationId="{1B0A252A-7452-3212-5493-227C9208CF93}"/>
          </ac:cxnSpMkLst>
        </pc:cxnChg>
      </pc:sldChg>
      <pc:sldChg chg="addSp modSp">
        <pc:chgData name="Htet, Ye" userId="/txiU9HIYOEHz381/3O6/wzZGP7siFMtKFEMGexo7iw=" providerId="None" clId="Web-{E5330EED-7A10-4731-829C-91DFF005BB51}" dt="2024-10-27T22:50:59.304" v="703" actId="1076"/>
        <pc:sldMkLst>
          <pc:docMk/>
          <pc:sldMk cId="2086633979" sldId="279"/>
        </pc:sldMkLst>
        <pc:picChg chg="add mod">
          <ac:chgData name="Htet, Ye" userId="/txiU9HIYOEHz381/3O6/wzZGP7siFMtKFEMGexo7iw=" providerId="None" clId="Web-{E5330EED-7A10-4731-829C-91DFF005BB51}" dt="2024-10-27T22:50:59.304" v="703" actId="1076"/>
          <ac:picMkLst>
            <pc:docMk/>
            <pc:sldMk cId="2086633979" sldId="279"/>
            <ac:picMk id="3" creationId="{FDA3B893-1C1F-EA5C-C32B-65CE6B8D9F05}"/>
          </ac:picMkLst>
        </pc:picChg>
      </pc:sldChg>
      <pc:sldChg chg="addSp delSp modSp">
        <pc:chgData name="Htet, Ye" userId="/txiU9HIYOEHz381/3O6/wzZGP7siFMtKFEMGexo7iw=" providerId="None" clId="Web-{E5330EED-7A10-4731-829C-91DFF005BB51}" dt="2024-10-27T20:20:02.851" v="118" actId="20577"/>
        <pc:sldMkLst>
          <pc:docMk/>
          <pc:sldMk cId="3543883238" sldId="281"/>
        </pc:sldMkLst>
        <pc:spChg chg="mod">
          <ac:chgData name="Htet, Ye" userId="/txiU9HIYOEHz381/3O6/wzZGP7siFMtKFEMGexo7iw=" providerId="None" clId="Web-{E5330EED-7A10-4731-829C-91DFF005BB51}" dt="2024-10-27T20:20:02.851" v="118" actId="20577"/>
          <ac:spMkLst>
            <pc:docMk/>
            <pc:sldMk cId="3543883238" sldId="281"/>
            <ac:spMk id="10" creationId="{4E71FA47-988A-2E81-4CA1-4BF0296598B0}"/>
          </ac:spMkLst>
        </pc:spChg>
        <pc:picChg chg="add del mod">
          <ac:chgData name="Htet, Ye" userId="/txiU9HIYOEHz381/3O6/wzZGP7siFMtKFEMGexo7iw=" providerId="None" clId="Web-{E5330EED-7A10-4731-829C-91DFF005BB51}" dt="2024-10-27T20:13:17.623" v="41"/>
          <ac:picMkLst>
            <pc:docMk/>
            <pc:sldMk cId="3543883238" sldId="281"/>
            <ac:picMk id="2" creationId="{799C3D29-EDEF-E3AF-1265-C91B59B9D3D0}"/>
          </ac:picMkLst>
        </pc:picChg>
        <pc:picChg chg="add del mod">
          <ac:chgData name="Htet, Ye" userId="/txiU9HIYOEHz381/3O6/wzZGP7siFMtKFEMGexo7iw=" providerId="None" clId="Web-{E5330EED-7A10-4731-829C-91DFF005BB51}" dt="2024-10-27T20:14:21.077" v="50"/>
          <ac:picMkLst>
            <pc:docMk/>
            <pc:sldMk cId="3543883238" sldId="281"/>
            <ac:picMk id="3" creationId="{D65A5AB9-E35B-196D-9DA3-DBB4FB2A2BD0}"/>
          </ac:picMkLst>
        </pc:picChg>
        <pc:picChg chg="add del mod">
          <ac:chgData name="Htet, Ye" userId="/txiU9HIYOEHz381/3O6/wzZGP7siFMtKFEMGexo7iw=" providerId="None" clId="Web-{E5330EED-7A10-4731-829C-91DFF005BB51}" dt="2024-10-27T20:18:12.161" v="54"/>
          <ac:picMkLst>
            <pc:docMk/>
            <pc:sldMk cId="3543883238" sldId="281"/>
            <ac:picMk id="4" creationId="{49372541-AD79-029E-52FD-39FED35EDDE3}"/>
          </ac:picMkLst>
        </pc:picChg>
        <pc:picChg chg="add mod">
          <ac:chgData name="Htet, Ye" userId="/txiU9HIYOEHz381/3O6/wzZGP7siFMtKFEMGexo7iw=" providerId="None" clId="Web-{E5330EED-7A10-4731-829C-91DFF005BB51}" dt="2024-10-27T20:18:36.709" v="62" actId="1076"/>
          <ac:picMkLst>
            <pc:docMk/>
            <pc:sldMk cId="3543883238" sldId="281"/>
            <ac:picMk id="5" creationId="{E9E538DA-2FB2-EE3E-3FBE-C504105FE731}"/>
          </ac:picMkLst>
        </pc:picChg>
        <pc:picChg chg="add del mod">
          <ac:chgData name="Htet, Ye" userId="/txiU9HIYOEHz381/3O6/wzZGP7siFMtKFEMGexo7iw=" providerId="None" clId="Web-{E5330EED-7A10-4731-829C-91DFF005BB51}" dt="2024-10-27T20:18:34.427" v="61"/>
          <ac:picMkLst>
            <pc:docMk/>
            <pc:sldMk cId="3543883238" sldId="281"/>
            <ac:picMk id="8" creationId="{068AA69A-2BD7-CCFF-10CA-C47841DEE4BB}"/>
          </ac:picMkLst>
        </pc:picChg>
      </pc:sldChg>
      <pc:sldChg chg="modSp add del">
        <pc:chgData name="Htet, Ye" userId="/txiU9HIYOEHz381/3O6/wzZGP7siFMtKFEMGexo7iw=" providerId="None" clId="Web-{E5330EED-7A10-4731-829C-91DFF005BB51}" dt="2024-10-27T22:52:15.400" v="709"/>
        <pc:sldMkLst>
          <pc:docMk/>
          <pc:sldMk cId="670397731" sldId="284"/>
        </pc:sldMkLst>
        <pc:spChg chg="mod">
          <ac:chgData name="Htet, Ye" userId="/txiU9HIYOEHz381/3O6/wzZGP7siFMtKFEMGexo7iw=" providerId="None" clId="Web-{E5330EED-7A10-4731-829C-91DFF005BB51}" dt="2024-10-27T22:43:10.613" v="693" actId="20577"/>
          <ac:spMkLst>
            <pc:docMk/>
            <pc:sldMk cId="670397731" sldId="284"/>
            <ac:spMk id="10" creationId="{4E71FA47-988A-2E81-4CA1-4BF0296598B0}"/>
          </ac:spMkLst>
        </pc:spChg>
      </pc:sldChg>
      <pc:sldChg chg="modSp">
        <pc:chgData name="Htet, Ye" userId="/txiU9HIYOEHz381/3O6/wzZGP7siFMtKFEMGexo7iw=" providerId="None" clId="Web-{E5330EED-7A10-4731-829C-91DFF005BB51}" dt="2024-10-27T20:22:47.199" v="207" actId="20577"/>
        <pc:sldMkLst>
          <pc:docMk/>
          <pc:sldMk cId="2845805854" sldId="286"/>
        </pc:sldMkLst>
        <pc:spChg chg="mod">
          <ac:chgData name="Htet, Ye" userId="/txiU9HIYOEHz381/3O6/wzZGP7siFMtKFEMGexo7iw=" providerId="None" clId="Web-{E5330EED-7A10-4731-829C-91DFF005BB51}" dt="2024-10-27T20:22:47.199" v="207" actId="20577"/>
          <ac:spMkLst>
            <pc:docMk/>
            <pc:sldMk cId="2845805854" sldId="286"/>
            <ac:spMk id="10" creationId="{4E71FA47-988A-2E81-4CA1-4BF0296598B0}"/>
          </ac:spMkLst>
        </pc:spChg>
        <pc:picChg chg="mod">
          <ac:chgData name="Htet, Ye" userId="/txiU9HIYOEHz381/3O6/wzZGP7siFMtKFEMGexo7iw=" providerId="None" clId="Web-{E5330EED-7A10-4731-829C-91DFF005BB51}" dt="2024-10-27T20:20:56.275" v="126" actId="1076"/>
          <ac:picMkLst>
            <pc:docMk/>
            <pc:sldMk cId="2845805854" sldId="286"/>
            <ac:picMk id="3" creationId="{02A25534-C93A-76D4-DAC1-D08391B5AF6D}"/>
          </ac:picMkLst>
        </pc:picChg>
      </pc:sldChg>
      <pc:sldChg chg="addSp delSp modSp">
        <pc:chgData name="Htet, Ye" userId="/txiU9HIYOEHz381/3O6/wzZGP7siFMtKFEMGexo7iw=" providerId="None" clId="Web-{E5330EED-7A10-4731-829C-91DFF005BB51}" dt="2024-10-27T20:27:06.709" v="303" actId="20577"/>
        <pc:sldMkLst>
          <pc:docMk/>
          <pc:sldMk cId="1299901639" sldId="287"/>
        </pc:sldMkLst>
        <pc:spChg chg="mod">
          <ac:chgData name="Htet, Ye" userId="/txiU9HIYOEHz381/3O6/wzZGP7siFMtKFEMGexo7iw=" providerId="None" clId="Web-{E5330EED-7A10-4731-829C-91DFF005BB51}" dt="2024-10-27T20:26:54.662" v="300" actId="14100"/>
          <ac:spMkLst>
            <pc:docMk/>
            <pc:sldMk cId="1299901639" sldId="287"/>
            <ac:spMk id="7" creationId="{36FAFD6C-1A04-0964-0BA2-602F624919A6}"/>
          </ac:spMkLst>
        </pc:spChg>
        <pc:spChg chg="mod">
          <ac:chgData name="Htet, Ye" userId="/txiU9HIYOEHz381/3O6/wzZGP7siFMtKFEMGexo7iw=" providerId="None" clId="Web-{E5330EED-7A10-4731-829C-91DFF005BB51}" dt="2024-10-27T20:27:06.709" v="303" actId="20577"/>
          <ac:spMkLst>
            <pc:docMk/>
            <pc:sldMk cId="1299901639" sldId="287"/>
            <ac:spMk id="10" creationId="{4E71FA47-988A-2E81-4CA1-4BF0296598B0}"/>
          </ac:spMkLst>
        </pc:spChg>
        <pc:picChg chg="del mod">
          <ac:chgData name="Htet, Ye" userId="/txiU9HIYOEHz381/3O6/wzZGP7siFMtKFEMGexo7iw=" providerId="None" clId="Web-{E5330EED-7A10-4731-829C-91DFF005BB51}" dt="2024-10-27T20:24:29.014" v="222"/>
          <ac:picMkLst>
            <pc:docMk/>
            <pc:sldMk cId="1299901639" sldId="287"/>
            <ac:picMk id="2" creationId="{E9723E3F-311C-08B0-CC2E-9AED42F3264C}"/>
          </ac:picMkLst>
        </pc:picChg>
        <pc:picChg chg="add mod">
          <ac:chgData name="Htet, Ye" userId="/txiU9HIYOEHz381/3O6/wzZGP7siFMtKFEMGexo7iw=" providerId="None" clId="Web-{E5330EED-7A10-4731-829C-91DFF005BB51}" dt="2024-10-27T20:24:23.045" v="220" actId="1076"/>
          <ac:picMkLst>
            <pc:docMk/>
            <pc:sldMk cId="1299901639" sldId="287"/>
            <ac:picMk id="4" creationId="{DF4B6717-CA68-F172-BEC9-1E3416732219}"/>
          </ac:picMkLst>
        </pc:picChg>
      </pc:sldChg>
      <pc:sldChg chg="modSp mod modShow">
        <pc:chgData name="Htet, Ye" userId="/txiU9HIYOEHz381/3O6/wzZGP7siFMtKFEMGexo7iw=" providerId="None" clId="Web-{E5330EED-7A10-4731-829C-91DFF005BB51}" dt="2024-10-27T20:30:07.855" v="370"/>
        <pc:sldMkLst>
          <pc:docMk/>
          <pc:sldMk cId="189883804" sldId="288"/>
        </pc:sldMkLst>
        <pc:spChg chg="mod">
          <ac:chgData name="Htet, Ye" userId="/txiU9HIYOEHz381/3O6/wzZGP7siFMtKFEMGexo7iw=" providerId="None" clId="Web-{E5330EED-7A10-4731-829C-91DFF005BB51}" dt="2024-10-27T20:29:55.589" v="369" actId="20577"/>
          <ac:spMkLst>
            <pc:docMk/>
            <pc:sldMk cId="189883804" sldId="288"/>
            <ac:spMk id="9" creationId="{15193174-01F4-966E-3D05-6A48B584128F}"/>
          </ac:spMkLst>
        </pc:spChg>
        <pc:spChg chg="mod">
          <ac:chgData name="Htet, Ye" userId="/txiU9HIYOEHz381/3O6/wzZGP7siFMtKFEMGexo7iw=" providerId="None" clId="Web-{E5330EED-7A10-4731-829C-91DFF005BB51}" dt="2024-10-27T20:29:49.823" v="368" actId="20577"/>
          <ac:spMkLst>
            <pc:docMk/>
            <pc:sldMk cId="189883804" sldId="288"/>
            <ac:spMk id="10" creationId="{4E71FA47-988A-2E81-4CA1-4BF0296598B0}"/>
          </ac:spMkLst>
        </pc:spChg>
      </pc:sldChg>
      <pc:sldChg chg="mod modShow">
        <pc:chgData name="Htet, Ye" userId="/txiU9HIYOEHz381/3O6/wzZGP7siFMtKFEMGexo7iw=" providerId="None" clId="Web-{E5330EED-7A10-4731-829C-91DFF005BB51}" dt="2024-10-27T20:30:35.027" v="371"/>
        <pc:sldMkLst>
          <pc:docMk/>
          <pc:sldMk cId="163369192" sldId="291"/>
        </pc:sldMkLst>
      </pc:sldChg>
      <pc:sldChg chg="modSp">
        <pc:chgData name="Htet, Ye" userId="/txiU9HIYOEHz381/3O6/wzZGP7siFMtKFEMGexo7iw=" providerId="None" clId="Web-{E5330EED-7A10-4731-829C-91DFF005BB51}" dt="2024-10-27T20:34:46.082" v="502" actId="20577"/>
        <pc:sldMkLst>
          <pc:docMk/>
          <pc:sldMk cId="380932905" sldId="295"/>
        </pc:sldMkLst>
        <pc:spChg chg="mod">
          <ac:chgData name="Htet, Ye" userId="/txiU9HIYOEHz381/3O6/wzZGP7siFMtKFEMGexo7iw=" providerId="None" clId="Web-{E5330EED-7A10-4731-829C-91DFF005BB51}" dt="2024-10-27T20:34:46.082" v="502" actId="20577"/>
          <ac:spMkLst>
            <pc:docMk/>
            <pc:sldMk cId="380932905" sldId="295"/>
            <ac:spMk id="10" creationId="{4E71FA47-988A-2E81-4CA1-4BF0296598B0}"/>
          </ac:spMkLst>
        </pc:spChg>
      </pc:sldChg>
      <pc:sldChg chg="delSp modSp">
        <pc:chgData name="Htet, Ye" userId="/txiU9HIYOEHz381/3O6/wzZGP7siFMtKFEMGexo7iw=" providerId="None" clId="Web-{E5330EED-7A10-4731-829C-91DFF005BB51}" dt="2024-10-27T20:38:39.853" v="616" actId="20577"/>
        <pc:sldMkLst>
          <pc:docMk/>
          <pc:sldMk cId="3073368950" sldId="296"/>
        </pc:sldMkLst>
        <pc:spChg chg="mod">
          <ac:chgData name="Htet, Ye" userId="/txiU9HIYOEHz381/3O6/wzZGP7siFMtKFEMGexo7iw=" providerId="None" clId="Web-{E5330EED-7A10-4731-829C-91DFF005BB51}" dt="2024-10-27T20:38:39.853" v="616" actId="20577"/>
          <ac:spMkLst>
            <pc:docMk/>
            <pc:sldMk cId="3073368950" sldId="296"/>
            <ac:spMk id="10" creationId="{4E71FA47-988A-2E81-4CA1-4BF0296598B0}"/>
          </ac:spMkLst>
        </pc:spChg>
        <pc:picChg chg="del">
          <ac:chgData name="Htet, Ye" userId="/txiU9HIYOEHz381/3O6/wzZGP7siFMtKFEMGexo7iw=" providerId="None" clId="Web-{E5330EED-7A10-4731-829C-91DFF005BB51}" dt="2024-10-27T20:38:24.650" v="607"/>
          <ac:picMkLst>
            <pc:docMk/>
            <pc:sldMk cId="3073368950" sldId="296"/>
            <ac:picMk id="2" creationId="{30088B96-6FC0-7D7E-7CC9-462E64753C44}"/>
          </ac:picMkLst>
        </pc:picChg>
      </pc:sldChg>
      <pc:sldChg chg="modSp">
        <pc:chgData name="Htet, Ye" userId="/txiU9HIYOEHz381/3O6/wzZGP7siFMtKFEMGexo7iw=" providerId="None" clId="Web-{E5330EED-7A10-4731-829C-91DFF005BB51}" dt="2024-10-27T20:32:29.797" v="439" actId="20577"/>
        <pc:sldMkLst>
          <pc:docMk/>
          <pc:sldMk cId="3978661459" sldId="297"/>
        </pc:sldMkLst>
        <pc:spChg chg="mod">
          <ac:chgData name="Htet, Ye" userId="/txiU9HIYOEHz381/3O6/wzZGP7siFMtKFEMGexo7iw=" providerId="None" clId="Web-{E5330EED-7A10-4731-829C-91DFF005BB51}" dt="2024-10-27T20:32:29.797" v="439" actId="20577"/>
          <ac:spMkLst>
            <pc:docMk/>
            <pc:sldMk cId="3978661459" sldId="297"/>
            <ac:spMk id="10" creationId="{4E71FA47-988A-2E81-4CA1-4BF0296598B0}"/>
          </ac:spMkLst>
        </pc:spChg>
      </pc:sldChg>
      <pc:sldChg chg="addSp delSp modSp">
        <pc:chgData name="Htet, Ye" userId="/txiU9HIYOEHz381/3O6/wzZGP7siFMtKFEMGexo7iw=" providerId="None" clId="Web-{E5330EED-7A10-4731-829C-91DFF005BB51}" dt="2024-10-27T20:41:48.499" v="641" actId="20577"/>
        <pc:sldMkLst>
          <pc:docMk/>
          <pc:sldMk cId="2446821845" sldId="298"/>
        </pc:sldMkLst>
        <pc:spChg chg="add del mod">
          <ac:chgData name="Htet, Ye" userId="/txiU9HIYOEHz381/3O6/wzZGP7siFMtKFEMGexo7iw=" providerId="None" clId="Web-{E5330EED-7A10-4731-829C-91DFF005BB51}" dt="2024-10-27T20:40:46.888" v="621"/>
          <ac:spMkLst>
            <pc:docMk/>
            <pc:sldMk cId="2446821845" sldId="298"/>
            <ac:spMk id="3" creationId="{14DEA5DB-3210-5100-D02E-A0D4213329C5}"/>
          </ac:spMkLst>
        </pc:spChg>
        <pc:spChg chg="del">
          <ac:chgData name="Htet, Ye" userId="/txiU9HIYOEHz381/3O6/wzZGP7siFMtKFEMGexo7iw=" providerId="None" clId="Web-{E5330EED-7A10-4731-829C-91DFF005BB51}" dt="2024-10-27T20:40:44.372" v="620"/>
          <ac:spMkLst>
            <pc:docMk/>
            <pc:sldMk cId="2446821845" sldId="298"/>
            <ac:spMk id="7" creationId="{36FAFD6C-1A04-0964-0BA2-602F624919A6}"/>
          </ac:spMkLst>
        </pc:spChg>
        <pc:spChg chg="mod">
          <ac:chgData name="Htet, Ye" userId="/txiU9HIYOEHz381/3O6/wzZGP7siFMtKFEMGexo7iw=" providerId="None" clId="Web-{E5330EED-7A10-4731-829C-91DFF005BB51}" dt="2024-10-27T20:41:48.499" v="641" actId="20577"/>
          <ac:spMkLst>
            <pc:docMk/>
            <pc:sldMk cId="2446821845" sldId="298"/>
            <ac:spMk id="10" creationId="{4E71FA47-988A-2E81-4CA1-4BF0296598B0}"/>
          </ac:spMkLst>
        </pc:spChg>
      </pc:sldChg>
      <pc:sldChg chg="addSp delSp modSp add replId">
        <pc:chgData name="Htet, Ye" userId="/txiU9HIYOEHz381/3O6/wzZGP7siFMtKFEMGexo7iw=" providerId="None" clId="Web-{E5330EED-7A10-4731-829C-91DFF005BB51}" dt="2024-10-27T20:20:24.024" v="125" actId="1076"/>
        <pc:sldMkLst>
          <pc:docMk/>
          <pc:sldMk cId="723221373" sldId="299"/>
        </pc:sldMkLst>
        <pc:spChg chg="add del mod">
          <ac:chgData name="Htet, Ye" userId="/txiU9HIYOEHz381/3O6/wzZGP7siFMtKFEMGexo7iw=" providerId="None" clId="Web-{E5330EED-7A10-4731-829C-91DFF005BB51}" dt="2024-10-27T20:20:19.539" v="123"/>
          <ac:spMkLst>
            <pc:docMk/>
            <pc:sldMk cId="723221373" sldId="299"/>
            <ac:spMk id="4" creationId="{35881045-CCAA-ABDE-CDFE-CC7B74C342A6}"/>
          </ac:spMkLst>
        </pc:spChg>
        <pc:spChg chg="add del mod">
          <ac:chgData name="Htet, Ye" userId="/txiU9HIYOEHz381/3O6/wzZGP7siFMtKFEMGexo7iw=" providerId="None" clId="Web-{E5330EED-7A10-4731-829C-91DFF005BB51}" dt="2024-10-27T20:20:18.852" v="122"/>
          <ac:spMkLst>
            <pc:docMk/>
            <pc:sldMk cId="723221373" sldId="299"/>
            <ac:spMk id="6" creationId="{92635235-1F82-342B-F648-2E4B23E44E75}"/>
          </ac:spMkLst>
        </pc:spChg>
        <pc:spChg chg="del">
          <ac:chgData name="Htet, Ye" userId="/txiU9HIYOEHz381/3O6/wzZGP7siFMtKFEMGexo7iw=" providerId="None" clId="Web-{E5330EED-7A10-4731-829C-91DFF005BB51}" dt="2024-10-27T20:20:10.070" v="119"/>
          <ac:spMkLst>
            <pc:docMk/>
            <pc:sldMk cId="723221373" sldId="299"/>
            <ac:spMk id="10" creationId="{4E71FA47-988A-2E81-4CA1-4BF0296598B0}"/>
          </ac:spMkLst>
        </pc:spChg>
        <pc:spChg chg="add mod">
          <ac:chgData name="Htet, Ye" userId="/txiU9HIYOEHz381/3O6/wzZGP7siFMtKFEMGexo7iw=" providerId="None" clId="Web-{E5330EED-7A10-4731-829C-91DFF005BB51}" dt="2024-10-27T20:20:20.352" v="124"/>
          <ac:spMkLst>
            <pc:docMk/>
            <pc:sldMk cId="723221373" sldId="299"/>
            <ac:spMk id="11" creationId="{D2047A10-D6AE-C0A3-0477-59A88601EAB0}"/>
          </ac:spMkLst>
        </pc:spChg>
        <pc:picChg chg="mod">
          <ac:chgData name="Htet, Ye" userId="/txiU9HIYOEHz381/3O6/wzZGP7siFMtKFEMGexo7iw=" providerId="None" clId="Web-{E5330EED-7A10-4731-829C-91DFF005BB51}" dt="2024-10-27T20:20:24.024" v="125" actId="1076"/>
          <ac:picMkLst>
            <pc:docMk/>
            <pc:sldMk cId="723221373" sldId="299"/>
            <ac:picMk id="3" creationId="{D65A5AB9-E35B-196D-9DA3-DBB4FB2A2BD0}"/>
          </ac:picMkLst>
        </pc:picChg>
      </pc:sldChg>
      <pc:sldChg chg="addSp delSp modSp add replId">
        <pc:chgData name="Htet, Ye" userId="/txiU9HIYOEHz381/3O6/wzZGP7siFMtKFEMGexo7iw=" providerId="None" clId="Web-{E5330EED-7A10-4731-829C-91DFF005BB51}" dt="2024-10-27T20:27:36.225" v="329" actId="20577"/>
        <pc:sldMkLst>
          <pc:docMk/>
          <pc:sldMk cId="2016993185" sldId="300"/>
        </pc:sldMkLst>
        <pc:spChg chg="add del mod">
          <ac:chgData name="Htet, Ye" userId="/txiU9HIYOEHz381/3O6/wzZGP7siFMtKFEMGexo7iw=" providerId="None" clId="Web-{E5330EED-7A10-4731-829C-91DFF005BB51}" dt="2024-10-27T20:25:51.282" v="280"/>
          <ac:spMkLst>
            <pc:docMk/>
            <pc:sldMk cId="2016993185" sldId="300"/>
            <ac:spMk id="5" creationId="{FBF67271-0993-7EA3-CBF7-7A958E0EB1F5}"/>
          </ac:spMkLst>
        </pc:spChg>
        <pc:spChg chg="add mod">
          <ac:chgData name="Htet, Ye" userId="/txiU9HIYOEHz381/3O6/wzZGP7siFMtKFEMGexo7iw=" providerId="None" clId="Web-{E5330EED-7A10-4731-829C-91DFF005BB51}" dt="2024-10-27T20:27:36.225" v="329" actId="20577"/>
          <ac:spMkLst>
            <pc:docMk/>
            <pc:sldMk cId="2016993185" sldId="300"/>
            <ac:spMk id="8" creationId="{ECC4B012-AB69-45DC-FCC1-BC6C02F15500}"/>
          </ac:spMkLst>
        </pc:spChg>
        <pc:spChg chg="del">
          <ac:chgData name="Htet, Ye" userId="/txiU9HIYOEHz381/3O6/wzZGP7siFMtKFEMGexo7iw=" providerId="None" clId="Web-{E5330EED-7A10-4731-829C-91DFF005BB51}" dt="2024-10-27T20:25:49.719" v="279"/>
          <ac:spMkLst>
            <pc:docMk/>
            <pc:sldMk cId="2016993185" sldId="300"/>
            <ac:spMk id="10" creationId="{4E71FA47-988A-2E81-4CA1-4BF0296598B0}"/>
          </ac:spMkLst>
        </pc:spChg>
        <pc:picChg chg="del">
          <ac:chgData name="Htet, Ye" userId="/txiU9HIYOEHz381/3O6/wzZGP7siFMtKFEMGexo7iw=" providerId="None" clId="Web-{E5330EED-7A10-4731-829C-91DFF005BB51}" dt="2024-10-27T20:24:33.858" v="223"/>
          <ac:picMkLst>
            <pc:docMk/>
            <pc:sldMk cId="2016993185" sldId="300"/>
            <ac:picMk id="4" creationId="{DF4B6717-CA68-F172-BEC9-1E3416732219}"/>
          </ac:picMkLst>
        </pc:picChg>
      </pc:sldChg>
      <pc:sldChg chg="add del replId">
        <pc:chgData name="Htet, Ye" userId="/txiU9HIYOEHz381/3O6/wzZGP7siFMtKFEMGexo7iw=" providerId="None" clId="Web-{E5330EED-7A10-4731-829C-91DFF005BB51}" dt="2024-10-27T20:23:47.498" v="211"/>
        <pc:sldMkLst>
          <pc:docMk/>
          <pc:sldMk cId="3377121745" sldId="300"/>
        </pc:sldMkLst>
      </pc:sldChg>
      <pc:sldChg chg="add mod ord replId modShow">
        <pc:chgData name="Htet, Ye" userId="/txiU9HIYOEHz381/3O6/wzZGP7siFMtKFEMGexo7iw=" providerId="None" clId="Web-{E5330EED-7A10-4731-829C-91DFF005BB51}" dt="2024-10-27T20:38:51.322" v="618"/>
        <pc:sldMkLst>
          <pc:docMk/>
          <pc:sldMk cId="3474749679" sldId="301"/>
        </pc:sldMkLst>
      </pc:sldChg>
      <pc:sldChg chg="modSp add replId">
        <pc:chgData name="Htet, Ye" userId="/txiU9HIYOEHz381/3O6/wzZGP7siFMtKFEMGexo7iw=" providerId="None" clId="Web-{E5330EED-7A10-4731-829C-91DFF005BB51}" dt="2024-10-27T20:42:17.687" v="656" actId="20577"/>
        <pc:sldMkLst>
          <pc:docMk/>
          <pc:sldMk cId="4171782733" sldId="302"/>
        </pc:sldMkLst>
        <pc:spChg chg="mod">
          <ac:chgData name="Htet, Ye" userId="/txiU9HIYOEHz381/3O6/wzZGP7siFMtKFEMGexo7iw=" providerId="None" clId="Web-{E5330EED-7A10-4731-829C-91DFF005BB51}" dt="2024-10-27T20:42:17.687" v="656" actId="20577"/>
          <ac:spMkLst>
            <pc:docMk/>
            <pc:sldMk cId="4171782733" sldId="302"/>
            <ac:spMk id="10" creationId="{4E71FA47-988A-2E81-4CA1-4BF0296598B0}"/>
          </ac:spMkLst>
        </pc:spChg>
      </pc:sldChg>
      <pc:sldChg chg="new del">
        <pc:chgData name="Htet, Ye" userId="/txiU9HIYOEHz381/3O6/wzZGP7siFMtKFEMGexo7iw=" providerId="None" clId="Web-{E5330EED-7A10-4731-829C-91DFF005BB51}" dt="2024-10-27T22:42:04.657" v="670"/>
        <pc:sldMkLst>
          <pc:docMk/>
          <pc:sldMk cId="828268035" sldId="303"/>
        </pc:sldMkLst>
      </pc:sldChg>
      <pc:sldChg chg="addSp modSp add replId">
        <pc:chgData name="Htet, Ye" userId="/txiU9HIYOEHz381/3O6/wzZGP7siFMtKFEMGexo7iw=" providerId="None" clId="Web-{E5330EED-7A10-4731-829C-91DFF005BB51}" dt="2024-10-27T22:54:22.155" v="722" actId="1076"/>
        <pc:sldMkLst>
          <pc:docMk/>
          <pc:sldMk cId="3354262724" sldId="303"/>
        </pc:sldMkLst>
        <pc:picChg chg="add mod">
          <ac:chgData name="Htet, Ye" userId="/txiU9HIYOEHz381/3O6/wzZGP7siFMtKFEMGexo7iw=" providerId="None" clId="Web-{E5330EED-7A10-4731-829C-91DFF005BB51}" dt="2024-10-27T22:52:13.666" v="708" actId="1076"/>
          <ac:picMkLst>
            <pc:docMk/>
            <pc:sldMk cId="3354262724" sldId="303"/>
            <ac:picMk id="5" creationId="{99B30E89-3475-C953-708F-9445E5894A08}"/>
          </ac:picMkLst>
        </pc:picChg>
        <pc:cxnChg chg="add mod">
          <ac:chgData name="Htet, Ye" userId="/txiU9HIYOEHz381/3O6/wzZGP7siFMtKFEMGexo7iw=" providerId="None" clId="Web-{E5330EED-7A10-4731-829C-91DFF005BB51}" dt="2024-10-27T22:54:22.155" v="722" actId="1076"/>
          <ac:cxnSpMkLst>
            <pc:docMk/>
            <pc:sldMk cId="3354262724" sldId="303"/>
            <ac:cxnSpMk id="8" creationId="{31763B78-20FF-0DD4-725C-4B4E409C4241}"/>
          </ac:cxnSpMkLst>
        </pc:cxnChg>
      </pc:sldChg>
      <pc:sldChg chg="add replId">
        <pc:chgData name="Htet, Ye" userId="/txiU9HIYOEHz381/3O6/wzZGP7siFMtKFEMGexo7iw=" providerId="None" clId="Web-{E5330EED-7A10-4731-829C-91DFF005BB51}" dt="2024-10-27T22:55:02.844" v="726"/>
        <pc:sldMkLst>
          <pc:docMk/>
          <pc:sldMk cId="2586715345" sldId="304"/>
        </pc:sldMkLst>
      </pc:sldChg>
    </pc:docChg>
  </pc:docChgLst>
  <pc:docChgLst>
    <pc:chgData name="Htet, Ye" userId="/txiU9HIYOEHz381/3O6/wzZGP7siFMtKFEMGexo7iw=" providerId="None" clId="Web-{579016FC-4F76-4C3D-8AD6-B43B50A0C244}"/>
    <pc:docChg chg="addSld delSld modSld sldOrd">
      <pc:chgData name="Htet, Ye" userId="/txiU9HIYOEHz381/3O6/wzZGP7siFMtKFEMGexo7iw=" providerId="None" clId="Web-{579016FC-4F76-4C3D-8AD6-B43B50A0C244}" dt="2024-10-23T20:30:43.885" v="606" actId="1076"/>
      <pc:docMkLst>
        <pc:docMk/>
      </pc:docMkLst>
      <pc:sldChg chg="modSp">
        <pc:chgData name="Htet, Ye" userId="/txiU9HIYOEHz381/3O6/wzZGP7siFMtKFEMGexo7iw=" providerId="None" clId="Web-{579016FC-4F76-4C3D-8AD6-B43B50A0C244}" dt="2024-10-23T20:11:05.001" v="73" actId="1076"/>
        <pc:sldMkLst>
          <pc:docMk/>
          <pc:sldMk cId="2547991028" sldId="265"/>
        </pc:sldMkLst>
        <pc:spChg chg="mod">
          <ac:chgData name="Htet, Ye" userId="/txiU9HIYOEHz381/3O6/wzZGP7siFMtKFEMGexo7iw=" providerId="None" clId="Web-{579016FC-4F76-4C3D-8AD6-B43B50A0C244}" dt="2024-10-23T20:08:29.630" v="13" actId="20577"/>
          <ac:spMkLst>
            <pc:docMk/>
            <pc:sldMk cId="2547991028" sldId="265"/>
            <ac:spMk id="7" creationId="{36FAFD6C-1A04-0964-0BA2-602F624919A6}"/>
          </ac:spMkLst>
        </pc:spChg>
        <pc:spChg chg="mod">
          <ac:chgData name="Htet, Ye" userId="/txiU9HIYOEHz381/3O6/wzZGP7siFMtKFEMGexo7iw=" providerId="None" clId="Web-{579016FC-4F76-4C3D-8AD6-B43B50A0C244}" dt="2024-10-23T20:08:34.599" v="16" actId="20577"/>
          <ac:spMkLst>
            <pc:docMk/>
            <pc:sldMk cId="2547991028" sldId="265"/>
            <ac:spMk id="10" creationId="{4E71FA47-988A-2E81-4CA1-4BF0296598B0}"/>
          </ac:spMkLst>
        </pc:spChg>
        <pc:picChg chg="mod">
          <ac:chgData name="Htet, Ye" userId="/txiU9HIYOEHz381/3O6/wzZGP7siFMtKFEMGexo7iw=" providerId="None" clId="Web-{579016FC-4F76-4C3D-8AD6-B43B50A0C244}" dt="2024-10-23T20:11:05.001" v="73" actId="1076"/>
          <ac:picMkLst>
            <pc:docMk/>
            <pc:sldMk cId="2547991028" sldId="265"/>
            <ac:picMk id="8" creationId="{0CBE9B7D-DC5B-4AE5-6E9E-FC23E344C1A1}"/>
          </ac:picMkLst>
        </pc:picChg>
      </pc:sldChg>
      <pc:sldChg chg="modSp">
        <pc:chgData name="Htet, Ye" userId="/txiU9HIYOEHz381/3O6/wzZGP7siFMtKFEMGexo7iw=" providerId="None" clId="Web-{579016FC-4F76-4C3D-8AD6-B43B50A0C244}" dt="2024-10-23T20:11:14.674" v="76" actId="1076"/>
        <pc:sldMkLst>
          <pc:docMk/>
          <pc:sldMk cId="1197979387" sldId="266"/>
        </pc:sldMkLst>
        <pc:spChg chg="mod">
          <ac:chgData name="Htet, Ye" userId="/txiU9HIYOEHz381/3O6/wzZGP7siFMtKFEMGexo7iw=" providerId="None" clId="Web-{579016FC-4F76-4C3D-8AD6-B43B50A0C244}" dt="2024-10-23T20:11:14.674" v="76" actId="1076"/>
          <ac:spMkLst>
            <pc:docMk/>
            <pc:sldMk cId="1197979387" sldId="266"/>
            <ac:spMk id="2" creationId="{2DC41C55-1360-009E-5172-E39D1EF01BCF}"/>
          </ac:spMkLst>
        </pc:spChg>
        <pc:picChg chg="mod">
          <ac:chgData name="Htet, Ye" userId="/txiU9HIYOEHz381/3O6/wzZGP7siFMtKFEMGexo7iw=" providerId="None" clId="Web-{579016FC-4F76-4C3D-8AD6-B43B50A0C244}" dt="2024-10-23T20:11:11.408" v="75" actId="1076"/>
          <ac:picMkLst>
            <pc:docMk/>
            <pc:sldMk cId="1197979387" sldId="266"/>
            <ac:picMk id="5" creationId="{7565E88F-FAEE-E6C7-3020-19FA68EFED13}"/>
          </ac:picMkLst>
        </pc:picChg>
      </pc:sldChg>
      <pc:sldChg chg="modSp del">
        <pc:chgData name="Htet, Ye" userId="/txiU9HIYOEHz381/3O6/wzZGP7siFMtKFEMGexo7iw=" providerId="None" clId="Web-{579016FC-4F76-4C3D-8AD6-B43B50A0C244}" dt="2024-10-23T20:08:35.818" v="17"/>
        <pc:sldMkLst>
          <pc:docMk/>
          <pc:sldMk cId="2483984172" sldId="267"/>
        </pc:sldMkLst>
        <pc:spChg chg="mod">
          <ac:chgData name="Htet, Ye" userId="/txiU9HIYOEHz381/3O6/wzZGP7siFMtKFEMGexo7iw=" providerId="None" clId="Web-{579016FC-4F76-4C3D-8AD6-B43B50A0C244}" dt="2024-10-23T20:08:22.083" v="11" actId="20577"/>
          <ac:spMkLst>
            <pc:docMk/>
            <pc:sldMk cId="2483984172" sldId="267"/>
            <ac:spMk id="10" creationId="{4E71FA47-988A-2E81-4CA1-4BF0296598B0}"/>
          </ac:spMkLst>
        </pc:spChg>
      </pc:sldChg>
      <pc:sldChg chg="del">
        <pc:chgData name="Htet, Ye" userId="/txiU9HIYOEHz381/3O6/wzZGP7siFMtKFEMGexo7iw=" providerId="None" clId="Web-{579016FC-4F76-4C3D-8AD6-B43B50A0C244}" dt="2024-10-23T20:10:13.294" v="58"/>
        <pc:sldMkLst>
          <pc:docMk/>
          <pc:sldMk cId="3818011796" sldId="268"/>
        </pc:sldMkLst>
      </pc:sldChg>
      <pc:sldChg chg="addSp delSp modSp ord">
        <pc:chgData name="Htet, Ye" userId="/txiU9HIYOEHz381/3O6/wzZGP7siFMtKFEMGexo7iw=" providerId="None" clId="Web-{579016FC-4F76-4C3D-8AD6-B43B50A0C244}" dt="2024-10-23T20:27:51.201" v="589" actId="20577"/>
        <pc:sldMkLst>
          <pc:docMk/>
          <pc:sldMk cId="1462998700" sldId="269"/>
        </pc:sldMkLst>
        <pc:spChg chg="del">
          <ac:chgData name="Htet, Ye" userId="/txiU9HIYOEHz381/3O6/wzZGP7siFMtKFEMGexo7iw=" providerId="None" clId="Web-{579016FC-4F76-4C3D-8AD6-B43B50A0C244}" dt="2024-10-23T20:10:52.985" v="68"/>
          <ac:spMkLst>
            <pc:docMk/>
            <pc:sldMk cId="1462998700" sldId="269"/>
            <ac:spMk id="2" creationId="{2DC41C55-1360-009E-5172-E39D1EF01BCF}"/>
          </ac:spMkLst>
        </pc:spChg>
        <pc:spChg chg="add del mod">
          <ac:chgData name="Htet, Ye" userId="/txiU9HIYOEHz381/3O6/wzZGP7siFMtKFEMGexo7iw=" providerId="None" clId="Web-{579016FC-4F76-4C3D-8AD6-B43B50A0C244}" dt="2024-10-23T20:10:54.219" v="69"/>
          <ac:spMkLst>
            <pc:docMk/>
            <pc:sldMk cId="1462998700" sldId="269"/>
            <ac:spMk id="4" creationId="{FEAEDBB9-2ED3-091E-B63F-5E484354B821}"/>
          </ac:spMkLst>
        </pc:spChg>
        <pc:spChg chg="mod">
          <ac:chgData name="Htet, Ye" userId="/txiU9HIYOEHz381/3O6/wzZGP7siFMtKFEMGexo7iw=" providerId="None" clId="Web-{579016FC-4F76-4C3D-8AD6-B43B50A0C244}" dt="2024-10-23T20:08:56.241" v="33" actId="20577"/>
          <ac:spMkLst>
            <pc:docMk/>
            <pc:sldMk cId="1462998700" sldId="269"/>
            <ac:spMk id="7" creationId="{36FAFD6C-1A04-0964-0BA2-602F624919A6}"/>
          </ac:spMkLst>
        </pc:spChg>
        <pc:spChg chg="mod">
          <ac:chgData name="Htet, Ye" userId="/txiU9HIYOEHz381/3O6/wzZGP7siFMtKFEMGexo7iw=" providerId="None" clId="Web-{579016FC-4F76-4C3D-8AD6-B43B50A0C244}" dt="2024-10-23T20:08:45.256" v="22" actId="20577"/>
          <ac:spMkLst>
            <pc:docMk/>
            <pc:sldMk cId="1462998700" sldId="269"/>
            <ac:spMk id="9" creationId="{15193174-01F4-966E-3D05-6A48B584128F}"/>
          </ac:spMkLst>
        </pc:spChg>
        <pc:spChg chg="mod">
          <ac:chgData name="Htet, Ye" userId="/txiU9HIYOEHz381/3O6/wzZGP7siFMtKFEMGexo7iw=" providerId="None" clId="Web-{579016FC-4F76-4C3D-8AD6-B43B50A0C244}" dt="2024-10-23T20:27:51.201" v="589" actId="20577"/>
          <ac:spMkLst>
            <pc:docMk/>
            <pc:sldMk cId="1462998700" sldId="269"/>
            <ac:spMk id="10" creationId="{4E71FA47-988A-2E81-4CA1-4BF0296598B0}"/>
          </ac:spMkLst>
        </pc:spChg>
        <pc:picChg chg="del">
          <ac:chgData name="Htet, Ye" userId="/txiU9HIYOEHz381/3O6/wzZGP7siFMtKFEMGexo7iw=" providerId="None" clId="Web-{579016FC-4F76-4C3D-8AD6-B43B50A0C244}" dt="2024-10-23T20:10:50.500" v="67"/>
          <ac:picMkLst>
            <pc:docMk/>
            <pc:sldMk cId="1462998700" sldId="269"/>
            <ac:picMk id="5" creationId="{7565E88F-FAEE-E6C7-3020-19FA68EFED13}"/>
          </ac:picMkLst>
        </pc:picChg>
      </pc:sldChg>
      <pc:sldChg chg="addSp delSp modSp add replId">
        <pc:chgData name="Htet, Ye" userId="/txiU9HIYOEHz381/3O6/wzZGP7siFMtKFEMGexo7iw=" providerId="None" clId="Web-{579016FC-4F76-4C3D-8AD6-B43B50A0C244}" dt="2024-10-23T20:11:07.595" v="74" actId="1076"/>
        <pc:sldMkLst>
          <pc:docMk/>
          <pc:sldMk cId="55502645" sldId="270"/>
        </pc:sldMkLst>
        <pc:spChg chg="add del mod">
          <ac:chgData name="Htet, Ye" userId="/txiU9HIYOEHz381/3O6/wzZGP7siFMtKFEMGexo7iw=" providerId="None" clId="Web-{579016FC-4F76-4C3D-8AD6-B43B50A0C244}" dt="2024-10-23T20:08:13.066" v="9"/>
          <ac:spMkLst>
            <pc:docMk/>
            <pc:sldMk cId="55502645" sldId="270"/>
            <ac:spMk id="3" creationId="{61B87702-E6FB-D4D9-4EC1-75F1B69CD0AC}"/>
          </ac:spMkLst>
        </pc:spChg>
        <pc:spChg chg="mod">
          <ac:chgData name="Htet, Ye" userId="/txiU9HIYOEHz381/3O6/wzZGP7siFMtKFEMGexo7iw=" providerId="None" clId="Web-{579016FC-4F76-4C3D-8AD6-B43B50A0C244}" dt="2024-10-23T20:08:25.083" v="12" actId="20577"/>
          <ac:spMkLst>
            <pc:docMk/>
            <pc:sldMk cId="55502645" sldId="270"/>
            <ac:spMk id="10" creationId="{4E71FA47-988A-2E81-4CA1-4BF0296598B0}"/>
          </ac:spMkLst>
        </pc:spChg>
        <pc:picChg chg="add del mod">
          <ac:chgData name="Htet, Ye" userId="/txiU9HIYOEHz381/3O6/wzZGP7siFMtKFEMGexo7iw=" providerId="None" clId="Web-{579016FC-4F76-4C3D-8AD6-B43B50A0C244}" dt="2024-10-23T20:11:07.595" v="74" actId="1076"/>
          <ac:picMkLst>
            <pc:docMk/>
            <pc:sldMk cId="55502645" sldId="270"/>
            <ac:picMk id="5" creationId="{B425F481-88DB-7A2C-B759-C7714656A2F4}"/>
          </ac:picMkLst>
        </pc:picChg>
        <pc:picChg chg="del">
          <ac:chgData name="Htet, Ye" userId="/txiU9HIYOEHz381/3O6/wzZGP7siFMtKFEMGexo7iw=" providerId="None" clId="Web-{579016FC-4F76-4C3D-8AD6-B43B50A0C244}" dt="2024-10-23T20:07:54.268" v="1"/>
          <ac:picMkLst>
            <pc:docMk/>
            <pc:sldMk cId="55502645" sldId="270"/>
            <ac:picMk id="8" creationId="{0CBE9B7D-DC5B-4AE5-6E9E-FC23E344C1A1}"/>
          </ac:picMkLst>
        </pc:picChg>
      </pc:sldChg>
      <pc:sldChg chg="addSp delSp modSp add del replId">
        <pc:chgData name="Htet, Ye" userId="/txiU9HIYOEHz381/3O6/wzZGP7siFMtKFEMGexo7iw=" providerId="None" clId="Web-{579016FC-4F76-4C3D-8AD6-B43B50A0C244}" dt="2024-10-23T20:19:59.447" v="246"/>
        <pc:sldMkLst>
          <pc:docMk/>
          <pc:sldMk cId="778179476" sldId="271"/>
        </pc:sldMkLst>
        <pc:spChg chg="del">
          <ac:chgData name="Htet, Ye" userId="/txiU9HIYOEHz381/3O6/wzZGP7siFMtKFEMGexo7iw=" providerId="None" clId="Web-{579016FC-4F76-4C3D-8AD6-B43B50A0C244}" dt="2024-10-23T20:10:59.126" v="71"/>
          <ac:spMkLst>
            <pc:docMk/>
            <pc:sldMk cId="778179476" sldId="271"/>
            <ac:spMk id="2" creationId="{2DC41C55-1360-009E-5172-E39D1EF01BCF}"/>
          </ac:spMkLst>
        </pc:spChg>
        <pc:spChg chg="add del mod">
          <ac:chgData name="Htet, Ye" userId="/txiU9HIYOEHz381/3O6/wzZGP7siFMtKFEMGexo7iw=" providerId="None" clId="Web-{579016FC-4F76-4C3D-8AD6-B43B50A0C244}" dt="2024-10-23T20:11:00.048" v="72"/>
          <ac:spMkLst>
            <pc:docMk/>
            <pc:sldMk cId="778179476" sldId="271"/>
            <ac:spMk id="4" creationId="{4B44EBA0-D6B7-952A-D45C-5BA72AE4E766}"/>
          </ac:spMkLst>
        </pc:spChg>
        <pc:spChg chg="mod">
          <ac:chgData name="Htet, Ye" userId="/txiU9HIYOEHz381/3O6/wzZGP7siFMtKFEMGexo7iw=" providerId="None" clId="Web-{579016FC-4F76-4C3D-8AD6-B43B50A0C244}" dt="2024-10-23T20:10:08.028" v="57" actId="20577"/>
          <ac:spMkLst>
            <pc:docMk/>
            <pc:sldMk cId="778179476" sldId="271"/>
            <ac:spMk id="7" creationId="{36FAFD6C-1A04-0964-0BA2-602F624919A6}"/>
          </ac:spMkLst>
        </pc:spChg>
        <pc:spChg chg="mod">
          <ac:chgData name="Htet, Ye" userId="/txiU9HIYOEHz381/3O6/wzZGP7siFMtKFEMGexo7iw=" providerId="None" clId="Web-{579016FC-4F76-4C3D-8AD6-B43B50A0C244}" dt="2024-10-23T20:14:38.954" v="177" actId="20577"/>
          <ac:spMkLst>
            <pc:docMk/>
            <pc:sldMk cId="778179476" sldId="271"/>
            <ac:spMk id="9" creationId="{15193174-01F4-966E-3D05-6A48B584128F}"/>
          </ac:spMkLst>
        </pc:spChg>
        <pc:picChg chg="del">
          <ac:chgData name="Htet, Ye" userId="/txiU9HIYOEHz381/3O6/wzZGP7siFMtKFEMGexo7iw=" providerId="None" clId="Web-{579016FC-4F76-4C3D-8AD6-B43B50A0C244}" dt="2024-10-23T20:10:56.750" v="70"/>
          <ac:picMkLst>
            <pc:docMk/>
            <pc:sldMk cId="778179476" sldId="271"/>
            <ac:picMk id="5" creationId="{7565E88F-FAEE-E6C7-3020-19FA68EFED13}"/>
          </ac:picMkLst>
        </pc:picChg>
      </pc:sldChg>
      <pc:sldChg chg="add del replId">
        <pc:chgData name="Htet, Ye" userId="/txiU9HIYOEHz381/3O6/wzZGP7siFMtKFEMGexo7iw=" providerId="None" clId="Web-{579016FC-4F76-4C3D-8AD6-B43B50A0C244}" dt="2024-10-23T20:20:00.588" v="247"/>
        <pc:sldMkLst>
          <pc:docMk/>
          <pc:sldMk cId="3627609783" sldId="272"/>
        </pc:sldMkLst>
      </pc:sldChg>
      <pc:sldChg chg="modSp add replId">
        <pc:chgData name="Htet, Ye" userId="/txiU9HIYOEHz381/3O6/wzZGP7siFMtKFEMGexo7iw=" providerId="None" clId="Web-{579016FC-4F76-4C3D-8AD6-B43B50A0C244}" dt="2024-10-23T20:19:28.960" v="244" actId="20577"/>
        <pc:sldMkLst>
          <pc:docMk/>
          <pc:sldMk cId="3187179230" sldId="273"/>
        </pc:sldMkLst>
        <pc:spChg chg="mod">
          <ac:chgData name="Htet, Ye" userId="/txiU9HIYOEHz381/3O6/wzZGP7siFMtKFEMGexo7iw=" providerId="None" clId="Web-{579016FC-4F76-4C3D-8AD6-B43B50A0C244}" dt="2024-10-23T20:14:48.221" v="179" actId="20577"/>
          <ac:spMkLst>
            <pc:docMk/>
            <pc:sldMk cId="3187179230" sldId="273"/>
            <ac:spMk id="7" creationId="{36FAFD6C-1A04-0964-0BA2-602F624919A6}"/>
          </ac:spMkLst>
        </pc:spChg>
        <pc:spChg chg="mod">
          <ac:chgData name="Htet, Ye" userId="/txiU9HIYOEHz381/3O6/wzZGP7siFMtKFEMGexo7iw=" providerId="None" clId="Web-{579016FC-4F76-4C3D-8AD6-B43B50A0C244}" dt="2024-10-23T20:14:42.627" v="178" actId="20577"/>
          <ac:spMkLst>
            <pc:docMk/>
            <pc:sldMk cId="3187179230" sldId="273"/>
            <ac:spMk id="9" creationId="{15193174-01F4-966E-3D05-6A48B584128F}"/>
          </ac:spMkLst>
        </pc:spChg>
        <pc:spChg chg="mod">
          <ac:chgData name="Htet, Ye" userId="/txiU9HIYOEHz381/3O6/wzZGP7siFMtKFEMGexo7iw=" providerId="None" clId="Web-{579016FC-4F76-4C3D-8AD6-B43B50A0C244}" dt="2024-10-23T20:19:28.960" v="244" actId="20577"/>
          <ac:spMkLst>
            <pc:docMk/>
            <pc:sldMk cId="3187179230" sldId="273"/>
            <ac:spMk id="10" creationId="{4E71FA47-988A-2E81-4CA1-4BF0296598B0}"/>
          </ac:spMkLst>
        </pc:spChg>
      </pc:sldChg>
      <pc:sldChg chg="modSp add replId">
        <pc:chgData name="Htet, Ye" userId="/txiU9HIYOEHz381/3O6/wzZGP7siFMtKFEMGexo7iw=" providerId="None" clId="Web-{579016FC-4F76-4C3D-8AD6-B43B50A0C244}" dt="2024-10-23T20:28:07.202" v="593" actId="20577"/>
        <pc:sldMkLst>
          <pc:docMk/>
          <pc:sldMk cId="4019912587" sldId="274"/>
        </pc:sldMkLst>
        <pc:spChg chg="mod">
          <ac:chgData name="Htet, Ye" userId="/txiU9HIYOEHz381/3O6/wzZGP7siFMtKFEMGexo7iw=" providerId="None" clId="Web-{579016FC-4F76-4C3D-8AD6-B43B50A0C244}" dt="2024-10-23T20:28:07.202" v="593" actId="20577"/>
          <ac:spMkLst>
            <pc:docMk/>
            <pc:sldMk cId="4019912587" sldId="274"/>
            <ac:spMk id="9" creationId="{15193174-01F4-966E-3D05-6A48B584128F}"/>
          </ac:spMkLst>
        </pc:spChg>
        <pc:spChg chg="mod">
          <ac:chgData name="Htet, Ye" userId="/txiU9HIYOEHz381/3O6/wzZGP7siFMtKFEMGexo7iw=" providerId="None" clId="Web-{579016FC-4F76-4C3D-8AD6-B43B50A0C244}" dt="2024-10-23T20:23:05.961" v="324" actId="20577"/>
          <ac:spMkLst>
            <pc:docMk/>
            <pc:sldMk cId="4019912587" sldId="274"/>
            <ac:spMk id="10" creationId="{4E71FA47-988A-2E81-4CA1-4BF0296598B0}"/>
          </ac:spMkLst>
        </pc:spChg>
      </pc:sldChg>
      <pc:sldChg chg="modSp add replId">
        <pc:chgData name="Htet, Ye" userId="/txiU9HIYOEHz381/3O6/wzZGP7siFMtKFEMGexo7iw=" providerId="None" clId="Web-{579016FC-4F76-4C3D-8AD6-B43B50A0C244}" dt="2024-10-23T20:28:11.811" v="594" actId="20577"/>
        <pc:sldMkLst>
          <pc:docMk/>
          <pc:sldMk cId="2869052942" sldId="275"/>
        </pc:sldMkLst>
        <pc:spChg chg="mod">
          <ac:chgData name="Htet, Ye" userId="/txiU9HIYOEHz381/3O6/wzZGP7siFMtKFEMGexo7iw=" providerId="None" clId="Web-{579016FC-4F76-4C3D-8AD6-B43B50A0C244}" dt="2024-10-23T20:23:48.104" v="331" actId="20577"/>
          <ac:spMkLst>
            <pc:docMk/>
            <pc:sldMk cId="2869052942" sldId="275"/>
            <ac:spMk id="7" creationId="{36FAFD6C-1A04-0964-0BA2-602F624919A6}"/>
          </ac:spMkLst>
        </pc:spChg>
        <pc:spChg chg="mod">
          <ac:chgData name="Htet, Ye" userId="/txiU9HIYOEHz381/3O6/wzZGP7siFMtKFEMGexo7iw=" providerId="None" clId="Web-{579016FC-4F76-4C3D-8AD6-B43B50A0C244}" dt="2024-10-23T20:28:11.811" v="594" actId="20577"/>
          <ac:spMkLst>
            <pc:docMk/>
            <pc:sldMk cId="2869052942" sldId="275"/>
            <ac:spMk id="9" creationId="{15193174-01F4-966E-3D05-6A48B584128F}"/>
          </ac:spMkLst>
        </pc:spChg>
        <pc:spChg chg="mod">
          <ac:chgData name="Htet, Ye" userId="/txiU9HIYOEHz381/3O6/wzZGP7siFMtKFEMGexo7iw=" providerId="None" clId="Web-{579016FC-4F76-4C3D-8AD6-B43B50A0C244}" dt="2024-10-23T20:25:42.910" v="522" actId="20577"/>
          <ac:spMkLst>
            <pc:docMk/>
            <pc:sldMk cId="2869052942" sldId="275"/>
            <ac:spMk id="10" creationId="{4E71FA47-988A-2E81-4CA1-4BF0296598B0}"/>
          </ac:spMkLst>
        </pc:spChg>
      </pc:sldChg>
      <pc:sldChg chg="modSp add replId">
        <pc:chgData name="Htet, Ye" userId="/txiU9HIYOEHz381/3O6/wzZGP7siFMtKFEMGexo7iw=" providerId="None" clId="Web-{579016FC-4F76-4C3D-8AD6-B43B50A0C244}" dt="2024-10-23T20:28:14.718" v="595" actId="20577"/>
        <pc:sldMkLst>
          <pc:docMk/>
          <pc:sldMk cId="4113661010" sldId="276"/>
        </pc:sldMkLst>
        <pc:spChg chg="mod">
          <ac:chgData name="Htet, Ye" userId="/txiU9HIYOEHz381/3O6/wzZGP7siFMtKFEMGexo7iw=" providerId="None" clId="Web-{579016FC-4F76-4C3D-8AD6-B43B50A0C244}" dt="2024-10-23T20:28:14.718" v="595" actId="20577"/>
          <ac:spMkLst>
            <pc:docMk/>
            <pc:sldMk cId="4113661010" sldId="276"/>
            <ac:spMk id="9" creationId="{15193174-01F4-966E-3D05-6A48B584128F}"/>
          </ac:spMkLst>
        </pc:spChg>
      </pc:sldChg>
      <pc:sldChg chg="addSp modSp add replId">
        <pc:chgData name="Htet, Ye" userId="/txiU9HIYOEHz381/3O6/wzZGP7siFMtKFEMGexo7iw=" providerId="None" clId="Web-{579016FC-4F76-4C3D-8AD6-B43B50A0C244}" dt="2024-10-23T20:30:43.885" v="606" actId="1076"/>
        <pc:sldMkLst>
          <pc:docMk/>
          <pc:sldMk cId="1926858636" sldId="277"/>
        </pc:sldMkLst>
        <pc:picChg chg="add mod">
          <ac:chgData name="Htet, Ye" userId="/txiU9HIYOEHz381/3O6/wzZGP7siFMtKFEMGexo7iw=" providerId="None" clId="Web-{579016FC-4F76-4C3D-8AD6-B43B50A0C244}" dt="2024-10-23T20:30:43.885" v="606" actId="1076"/>
          <ac:picMkLst>
            <pc:docMk/>
            <pc:sldMk cId="1926858636" sldId="277"/>
            <ac:picMk id="2" creationId="{CF05FFB7-333B-22AC-1314-AE57E8FE0B02}"/>
          </ac:picMkLst>
        </pc:picChg>
      </pc:sldChg>
      <pc:sldChg chg="add">
        <pc:chgData name="Htet, Ye" userId="/txiU9HIYOEHz381/3O6/wzZGP7siFMtKFEMGexo7iw=" providerId="None" clId="Web-{579016FC-4F76-4C3D-8AD6-B43B50A0C244}" dt="2024-10-23T20:29:37.646" v="597"/>
        <pc:sldMkLst>
          <pc:docMk/>
          <pc:sldMk cId="3051924401" sldId="284"/>
        </pc:sldMkLst>
      </pc:sldChg>
      <pc:sldChg chg="add">
        <pc:chgData name="Htet, Ye" userId="/txiU9HIYOEHz381/3O6/wzZGP7siFMtKFEMGexo7iw=" providerId="None" clId="Web-{579016FC-4F76-4C3D-8AD6-B43B50A0C244}" dt="2024-10-23T20:29:37.662" v="598"/>
        <pc:sldMkLst>
          <pc:docMk/>
          <pc:sldMk cId="897202406" sldId="285"/>
        </pc:sldMkLst>
      </pc:sldChg>
      <pc:sldChg chg="addSp delSp modSp add">
        <pc:chgData name="Htet, Ye" userId="/txiU9HIYOEHz381/3O6/wzZGP7siFMtKFEMGexo7iw=" providerId="None" clId="Web-{579016FC-4F76-4C3D-8AD6-B43B50A0C244}" dt="2024-10-23T20:30:25.587" v="604"/>
        <pc:sldMkLst>
          <pc:docMk/>
          <pc:sldMk cId="2199998013" sldId="324"/>
        </pc:sldMkLst>
        <pc:spChg chg="add del mod">
          <ac:chgData name="Htet, Ye" userId="/txiU9HIYOEHz381/3O6/wzZGP7siFMtKFEMGexo7iw=" providerId="None" clId="Web-{579016FC-4F76-4C3D-8AD6-B43B50A0C244}" dt="2024-10-23T20:30:08.367" v="601"/>
          <ac:spMkLst>
            <pc:docMk/>
            <pc:sldMk cId="2199998013" sldId="324"/>
            <ac:spMk id="15" creationId="{012549C4-5DDF-0C9F-96EC-F87E977B7467}"/>
          </ac:spMkLst>
        </pc:spChg>
        <pc:spChg chg="add mod">
          <ac:chgData name="Htet, Ye" userId="/txiU9HIYOEHz381/3O6/wzZGP7siFMtKFEMGexo7iw=" providerId="None" clId="Web-{579016FC-4F76-4C3D-8AD6-B43B50A0C244}" dt="2024-10-23T20:30:25.587" v="604"/>
          <ac:spMkLst>
            <pc:docMk/>
            <pc:sldMk cId="2199998013" sldId="324"/>
            <ac:spMk id="19" creationId="{0DB63DB3-4E9B-139A-52F0-3C68A315A047}"/>
          </ac:spMkLst>
        </pc:spChg>
        <pc:picChg chg="del ord">
          <ac:chgData name="Htet, Ye" userId="/txiU9HIYOEHz381/3O6/wzZGP7siFMtKFEMGexo7iw=" providerId="None" clId="Web-{579016FC-4F76-4C3D-8AD6-B43B50A0C244}" dt="2024-10-23T20:30:02.038" v="600"/>
          <ac:picMkLst>
            <pc:docMk/>
            <pc:sldMk cId="2199998013" sldId="324"/>
            <ac:picMk id="4" creationId="{3FACAC55-62F3-A4D4-79AC-64B67D01CC00}"/>
          </ac:picMkLst>
        </pc:picChg>
        <pc:picChg chg="add del mod ord">
          <ac:chgData name="Htet, Ye" userId="/txiU9HIYOEHz381/3O6/wzZGP7siFMtKFEMGexo7iw=" providerId="None" clId="Web-{579016FC-4F76-4C3D-8AD6-B43B50A0C244}" dt="2024-10-23T20:30:25.587" v="604"/>
          <ac:picMkLst>
            <pc:docMk/>
            <pc:sldMk cId="2199998013" sldId="324"/>
            <ac:picMk id="17" creationId="{E429C6FC-C98B-5F49-3F17-9D6EDAFC647D}"/>
          </ac:picMkLst>
        </pc:picChg>
      </pc:sldChg>
      <pc:sldMasterChg chg="addSldLayout">
        <pc:chgData name="Htet, Ye" userId="/txiU9HIYOEHz381/3O6/wzZGP7siFMtKFEMGexo7iw=" providerId="None" clId="Web-{579016FC-4F76-4C3D-8AD6-B43B50A0C244}" dt="2024-10-23T20:29:37.630" v="596"/>
        <pc:sldMasterMkLst>
          <pc:docMk/>
          <pc:sldMasterMk cId="2071636928" sldId="2147483648"/>
        </pc:sldMasterMkLst>
        <pc:sldLayoutChg chg="add">
          <pc:chgData name="Htet, Ye" userId="/txiU9HIYOEHz381/3O6/wzZGP7siFMtKFEMGexo7iw=" providerId="None" clId="Web-{579016FC-4F76-4C3D-8AD6-B43B50A0C244}" dt="2024-10-23T20:29:37.630" v="596"/>
          <pc:sldLayoutMkLst>
            <pc:docMk/>
            <pc:sldMasterMk cId="2071636928" sldId="2147483648"/>
            <pc:sldLayoutMk cId="857209952" sldId="2147483667"/>
          </pc:sldLayoutMkLst>
        </pc:sldLayoutChg>
      </pc:sldMasterChg>
    </pc:docChg>
  </pc:docChgLst>
  <pc:docChgLst>
    <pc:chgData name="Htet, Ye" userId="/txiU9HIYOEHz381/3O6/wzZGP7siFMtKFEMGexo7iw=" providerId="None" clId="Web-{98781521-FA5F-4CE0-8809-C1C4CB4767C4}"/>
    <pc:docChg chg="addSld delSld modSld sldOrd">
      <pc:chgData name="Htet, Ye" userId="/txiU9HIYOEHz381/3O6/wzZGP7siFMtKFEMGexo7iw=" providerId="None" clId="Web-{98781521-FA5F-4CE0-8809-C1C4CB4767C4}" dt="2024-10-23T22:18:05.746" v="629" actId="20577"/>
      <pc:docMkLst>
        <pc:docMk/>
      </pc:docMkLst>
      <pc:sldChg chg="del">
        <pc:chgData name="Htet, Ye" userId="/txiU9HIYOEHz381/3O6/wzZGP7siFMtKFEMGexo7iw=" providerId="None" clId="Web-{98781521-FA5F-4CE0-8809-C1C4CB4767C4}" dt="2024-10-23T21:18:05.908" v="480"/>
        <pc:sldMkLst>
          <pc:docMk/>
          <pc:sldMk cId="2131621232" sldId="260"/>
        </pc:sldMkLst>
      </pc:sldChg>
      <pc:sldChg chg="del">
        <pc:chgData name="Htet, Ye" userId="/txiU9HIYOEHz381/3O6/wzZGP7siFMtKFEMGexo7iw=" providerId="None" clId="Web-{98781521-FA5F-4CE0-8809-C1C4CB4767C4}" dt="2024-10-23T21:18:06.002" v="481"/>
        <pc:sldMkLst>
          <pc:docMk/>
          <pc:sldMk cId="2209210665" sldId="261"/>
        </pc:sldMkLst>
      </pc:sldChg>
      <pc:sldChg chg="del">
        <pc:chgData name="Htet, Ye" userId="/txiU9HIYOEHz381/3O6/wzZGP7siFMtKFEMGexo7iw=" providerId="None" clId="Web-{98781521-FA5F-4CE0-8809-C1C4CB4767C4}" dt="2024-10-23T21:18:06.002" v="482"/>
        <pc:sldMkLst>
          <pc:docMk/>
          <pc:sldMk cId="3447093606" sldId="262"/>
        </pc:sldMkLst>
      </pc:sldChg>
      <pc:sldChg chg="del">
        <pc:chgData name="Htet, Ye" userId="/txiU9HIYOEHz381/3O6/wzZGP7siFMtKFEMGexo7iw=" providerId="None" clId="Web-{98781521-FA5F-4CE0-8809-C1C4CB4767C4}" dt="2024-10-23T21:17:59.939" v="479"/>
        <pc:sldMkLst>
          <pc:docMk/>
          <pc:sldMk cId="3276126205" sldId="263"/>
        </pc:sldMkLst>
      </pc:sldChg>
      <pc:sldChg chg="del">
        <pc:chgData name="Htet, Ye" userId="/txiU9HIYOEHz381/3O6/wzZGP7siFMtKFEMGexo7iw=" providerId="None" clId="Web-{98781521-FA5F-4CE0-8809-C1C4CB4767C4}" dt="2024-10-23T21:18:06.048" v="483"/>
        <pc:sldMkLst>
          <pc:docMk/>
          <pc:sldMk cId="1757647683" sldId="264"/>
        </pc:sldMkLst>
      </pc:sldChg>
      <pc:sldChg chg="modSp">
        <pc:chgData name="Htet, Ye" userId="/txiU9HIYOEHz381/3O6/wzZGP7siFMtKFEMGexo7iw=" providerId="None" clId="Web-{98781521-FA5F-4CE0-8809-C1C4CB4767C4}" dt="2024-10-23T20:34:37.594" v="0" actId="20577"/>
        <pc:sldMkLst>
          <pc:docMk/>
          <pc:sldMk cId="3187179230" sldId="273"/>
        </pc:sldMkLst>
        <pc:spChg chg="mod">
          <ac:chgData name="Htet, Ye" userId="/txiU9HIYOEHz381/3O6/wzZGP7siFMtKFEMGexo7iw=" providerId="None" clId="Web-{98781521-FA5F-4CE0-8809-C1C4CB4767C4}" dt="2024-10-23T20:34:37.594" v="0" actId="20577"/>
          <ac:spMkLst>
            <pc:docMk/>
            <pc:sldMk cId="3187179230" sldId="273"/>
            <ac:spMk id="9" creationId="{15193174-01F4-966E-3D05-6A48B584128F}"/>
          </ac:spMkLst>
        </pc:spChg>
      </pc:sldChg>
      <pc:sldChg chg="del">
        <pc:chgData name="Htet, Ye" userId="/txiU9HIYOEHz381/3O6/wzZGP7siFMtKFEMGexo7iw=" providerId="None" clId="Web-{98781521-FA5F-4CE0-8809-C1C4CB4767C4}" dt="2024-10-23T20:34:44.219" v="1"/>
        <pc:sldMkLst>
          <pc:docMk/>
          <pc:sldMk cId="4113661010" sldId="276"/>
        </pc:sldMkLst>
      </pc:sldChg>
      <pc:sldChg chg="addSp delSp modSp">
        <pc:chgData name="Htet, Ye" userId="/txiU9HIYOEHz381/3O6/wzZGP7siFMtKFEMGexo7iw=" providerId="None" clId="Web-{98781521-FA5F-4CE0-8809-C1C4CB4767C4}" dt="2024-10-23T20:54:07.470" v="182" actId="20577"/>
        <pc:sldMkLst>
          <pc:docMk/>
          <pc:sldMk cId="1926858636" sldId="277"/>
        </pc:sldMkLst>
        <pc:spChg chg="add mod">
          <ac:chgData name="Htet, Ye" userId="/txiU9HIYOEHz381/3O6/wzZGP7siFMtKFEMGexo7iw=" providerId="None" clId="Web-{98781521-FA5F-4CE0-8809-C1C4CB4767C4}" dt="2024-10-23T20:48:18.907" v="137" actId="1076"/>
          <ac:spMkLst>
            <pc:docMk/>
            <pc:sldMk cId="1926858636" sldId="277"/>
            <ac:spMk id="3" creationId="{C8C360D3-1507-5F44-0B13-1E2ABDA0C742}"/>
          </ac:spMkLst>
        </pc:spChg>
        <pc:spChg chg="add del mod">
          <ac:chgData name="Htet, Ye" userId="/txiU9HIYOEHz381/3O6/wzZGP7siFMtKFEMGexo7iw=" providerId="None" clId="Web-{98781521-FA5F-4CE0-8809-C1C4CB4767C4}" dt="2024-10-23T20:47:21.657" v="123"/>
          <ac:spMkLst>
            <pc:docMk/>
            <pc:sldMk cId="1926858636" sldId="277"/>
            <ac:spMk id="4" creationId="{929134BE-9BA8-C4DD-288E-9B36B8DD4FD8}"/>
          </ac:spMkLst>
        </pc:spChg>
        <pc:spChg chg="add mod">
          <ac:chgData name="Htet, Ye" userId="/txiU9HIYOEHz381/3O6/wzZGP7siFMtKFEMGexo7iw=" providerId="None" clId="Web-{98781521-FA5F-4CE0-8809-C1C4CB4767C4}" dt="2024-10-23T20:49:08.673" v="149" actId="1076"/>
          <ac:spMkLst>
            <pc:docMk/>
            <pc:sldMk cId="1926858636" sldId="277"/>
            <ac:spMk id="5" creationId="{58150153-EB04-6277-0E67-433F3324D1DE}"/>
          </ac:spMkLst>
        </pc:spChg>
        <pc:spChg chg="add del">
          <ac:chgData name="Htet, Ye" userId="/txiU9HIYOEHz381/3O6/wzZGP7siFMtKFEMGexo7iw=" providerId="None" clId="Web-{98781521-FA5F-4CE0-8809-C1C4CB4767C4}" dt="2024-10-23T20:47:19.969" v="122"/>
          <ac:spMkLst>
            <pc:docMk/>
            <pc:sldMk cId="1926858636" sldId="277"/>
            <ac:spMk id="6" creationId="{3EC7E312-D816-8092-3E4B-EC7EB219CD19}"/>
          </ac:spMkLst>
        </pc:spChg>
        <pc:spChg chg="mod">
          <ac:chgData name="Htet, Ye" userId="/txiU9HIYOEHz381/3O6/wzZGP7siFMtKFEMGexo7iw=" providerId="None" clId="Web-{98781521-FA5F-4CE0-8809-C1C4CB4767C4}" dt="2024-10-23T20:36:02.985" v="25" actId="14100"/>
          <ac:spMkLst>
            <pc:docMk/>
            <pc:sldMk cId="1926858636" sldId="277"/>
            <ac:spMk id="7" creationId="{36FAFD6C-1A04-0964-0BA2-602F624919A6}"/>
          </ac:spMkLst>
        </pc:spChg>
        <pc:spChg chg="add mod">
          <ac:chgData name="Htet, Ye" userId="/txiU9HIYOEHz381/3O6/wzZGP7siFMtKFEMGexo7iw=" providerId="None" clId="Web-{98781521-FA5F-4CE0-8809-C1C4CB4767C4}" dt="2024-10-23T20:48:44.235" v="143" actId="1076"/>
          <ac:spMkLst>
            <pc:docMk/>
            <pc:sldMk cId="1926858636" sldId="277"/>
            <ac:spMk id="8" creationId="{BA0285F3-C691-F9AC-1A71-6047820EB72E}"/>
          </ac:spMkLst>
        </pc:spChg>
        <pc:spChg chg="mod">
          <ac:chgData name="Htet, Ye" userId="/txiU9HIYOEHz381/3O6/wzZGP7siFMtKFEMGexo7iw=" providerId="None" clId="Web-{98781521-FA5F-4CE0-8809-C1C4CB4767C4}" dt="2024-10-23T20:54:07.470" v="182" actId="20577"/>
          <ac:spMkLst>
            <pc:docMk/>
            <pc:sldMk cId="1926858636" sldId="277"/>
            <ac:spMk id="9" creationId="{15193174-01F4-966E-3D05-6A48B584128F}"/>
          </ac:spMkLst>
        </pc:spChg>
        <pc:spChg chg="mod">
          <ac:chgData name="Htet, Ye" userId="/txiU9HIYOEHz381/3O6/wzZGP7siFMtKFEMGexo7iw=" providerId="None" clId="Web-{98781521-FA5F-4CE0-8809-C1C4CB4767C4}" dt="2024-10-23T20:35:36.500" v="17" actId="14100"/>
          <ac:spMkLst>
            <pc:docMk/>
            <pc:sldMk cId="1926858636" sldId="277"/>
            <ac:spMk id="10" creationId="{4E71FA47-988A-2E81-4CA1-4BF0296598B0}"/>
          </ac:spMkLst>
        </pc:spChg>
        <pc:spChg chg="add mod">
          <ac:chgData name="Htet, Ye" userId="/txiU9HIYOEHz381/3O6/wzZGP7siFMtKFEMGexo7iw=" providerId="None" clId="Web-{98781521-FA5F-4CE0-8809-C1C4CB4767C4}" dt="2024-10-23T20:49:01.454" v="148" actId="20577"/>
          <ac:spMkLst>
            <pc:docMk/>
            <pc:sldMk cId="1926858636" sldId="277"/>
            <ac:spMk id="11" creationId="{F7E5F01D-5DFC-BEB7-B346-5CA80A3D2FBF}"/>
          </ac:spMkLst>
        </pc:spChg>
        <pc:picChg chg="mod">
          <ac:chgData name="Htet, Ye" userId="/txiU9HIYOEHz381/3O6/wzZGP7siFMtKFEMGexo7iw=" providerId="None" clId="Web-{98781521-FA5F-4CE0-8809-C1C4CB4767C4}" dt="2024-10-23T20:35:38.375" v="18" actId="1076"/>
          <ac:picMkLst>
            <pc:docMk/>
            <pc:sldMk cId="1926858636" sldId="277"/>
            <ac:picMk id="2" creationId="{CF05FFB7-333B-22AC-1314-AE57E8FE0B02}"/>
          </ac:picMkLst>
        </pc:picChg>
      </pc:sldChg>
      <pc:sldChg chg="addSp delSp modSp add replId">
        <pc:chgData name="Htet, Ye" userId="/txiU9HIYOEHz381/3O6/wzZGP7siFMtKFEMGexo7iw=" providerId="None" clId="Web-{98781521-FA5F-4CE0-8809-C1C4CB4767C4}" dt="2024-10-23T21:01:30.282" v="229" actId="1076"/>
        <pc:sldMkLst>
          <pc:docMk/>
          <pc:sldMk cId="846849317" sldId="278"/>
        </pc:sldMkLst>
        <pc:spChg chg="mod">
          <ac:chgData name="Htet, Ye" userId="/txiU9HIYOEHz381/3O6/wzZGP7siFMtKFEMGexo7iw=" providerId="None" clId="Web-{98781521-FA5F-4CE0-8809-C1C4CB4767C4}" dt="2024-10-23T20:54:09.876" v="184" actId="20577"/>
          <ac:spMkLst>
            <pc:docMk/>
            <pc:sldMk cId="846849317" sldId="278"/>
            <ac:spMk id="9" creationId="{15193174-01F4-966E-3D05-6A48B584128F}"/>
          </ac:spMkLst>
        </pc:spChg>
        <pc:spChg chg="mod">
          <ac:chgData name="Htet, Ye" userId="/txiU9HIYOEHz381/3O6/wzZGP7siFMtKFEMGexo7iw=" providerId="None" clId="Web-{98781521-FA5F-4CE0-8809-C1C4CB4767C4}" dt="2024-10-23T20:36:54.110" v="30" actId="20577"/>
          <ac:spMkLst>
            <pc:docMk/>
            <pc:sldMk cId="846849317" sldId="278"/>
            <ac:spMk id="10" creationId="{4E71FA47-988A-2E81-4CA1-4BF0296598B0}"/>
          </ac:spMkLst>
        </pc:spChg>
        <pc:picChg chg="del">
          <ac:chgData name="Htet, Ye" userId="/txiU9HIYOEHz381/3O6/wzZGP7siFMtKFEMGexo7iw=" providerId="None" clId="Web-{98781521-FA5F-4CE0-8809-C1C4CB4767C4}" dt="2024-10-23T20:36:57.860" v="31"/>
          <ac:picMkLst>
            <pc:docMk/>
            <pc:sldMk cId="846849317" sldId="278"/>
            <ac:picMk id="2" creationId="{CF05FFB7-333B-22AC-1314-AE57E8FE0B02}"/>
          </ac:picMkLst>
        </pc:picChg>
        <pc:picChg chg="add mod">
          <ac:chgData name="Htet, Ye" userId="/txiU9HIYOEHz381/3O6/wzZGP7siFMtKFEMGexo7iw=" providerId="None" clId="Web-{98781521-FA5F-4CE0-8809-C1C4CB4767C4}" dt="2024-10-23T20:37:07.047" v="33" actId="1076"/>
          <ac:picMkLst>
            <pc:docMk/>
            <pc:sldMk cId="846849317" sldId="278"/>
            <ac:picMk id="3" creationId="{EF3EAD6B-9C9B-2948-38F0-7E46351898F8}"/>
          </ac:picMkLst>
        </pc:picChg>
        <pc:picChg chg="add mod">
          <ac:chgData name="Htet, Ye" userId="/txiU9HIYOEHz381/3O6/wzZGP7siFMtKFEMGexo7iw=" providerId="None" clId="Web-{98781521-FA5F-4CE0-8809-C1C4CB4767C4}" dt="2024-10-23T21:01:30.282" v="229" actId="1076"/>
          <ac:picMkLst>
            <pc:docMk/>
            <pc:sldMk cId="846849317" sldId="278"/>
            <ac:picMk id="4" creationId="{E9960720-08DA-3F91-3796-797E4E9720FC}"/>
          </ac:picMkLst>
        </pc:picChg>
      </pc:sldChg>
      <pc:sldChg chg="addSp delSp modSp add replId">
        <pc:chgData name="Htet, Ye" userId="/txiU9HIYOEHz381/3O6/wzZGP7siFMtKFEMGexo7iw=" providerId="None" clId="Web-{98781521-FA5F-4CE0-8809-C1C4CB4767C4}" dt="2024-10-23T20:54:12.204" v="186" actId="20577"/>
        <pc:sldMkLst>
          <pc:docMk/>
          <pc:sldMk cId="2086633979" sldId="279"/>
        </pc:sldMkLst>
        <pc:spChg chg="add mod">
          <ac:chgData name="Htet, Ye" userId="/txiU9HIYOEHz381/3O6/wzZGP7siFMtKFEMGexo7iw=" providerId="None" clId="Web-{98781521-FA5F-4CE0-8809-C1C4CB4767C4}" dt="2024-10-23T20:50:20.548" v="157" actId="20577"/>
          <ac:spMkLst>
            <pc:docMk/>
            <pc:sldMk cId="2086633979" sldId="279"/>
            <ac:spMk id="6" creationId="{8160FB9C-6794-A9CB-C16F-F2F84E029F4E}"/>
          </ac:spMkLst>
        </pc:spChg>
        <pc:spChg chg="mod">
          <ac:chgData name="Htet, Ye" userId="/txiU9HIYOEHz381/3O6/wzZGP7siFMtKFEMGexo7iw=" providerId="None" clId="Web-{98781521-FA5F-4CE0-8809-C1C4CB4767C4}" dt="2024-10-23T20:52:03.970" v="176" actId="20577"/>
          <ac:spMkLst>
            <pc:docMk/>
            <pc:sldMk cId="2086633979" sldId="279"/>
            <ac:spMk id="7" creationId="{36FAFD6C-1A04-0964-0BA2-602F624919A6}"/>
          </ac:spMkLst>
        </pc:spChg>
        <pc:spChg chg="add mod">
          <ac:chgData name="Htet, Ye" userId="/txiU9HIYOEHz381/3O6/wzZGP7siFMtKFEMGexo7iw=" providerId="None" clId="Web-{98781521-FA5F-4CE0-8809-C1C4CB4767C4}" dt="2024-10-23T20:50:05.829" v="154"/>
          <ac:spMkLst>
            <pc:docMk/>
            <pc:sldMk cId="2086633979" sldId="279"/>
            <ac:spMk id="8" creationId="{2D910819-DA55-41BC-3E83-D283EBA32F54}"/>
          </ac:spMkLst>
        </pc:spChg>
        <pc:spChg chg="mod">
          <ac:chgData name="Htet, Ye" userId="/txiU9HIYOEHz381/3O6/wzZGP7siFMtKFEMGexo7iw=" providerId="None" clId="Web-{98781521-FA5F-4CE0-8809-C1C4CB4767C4}" dt="2024-10-23T20:54:12.204" v="186" actId="20577"/>
          <ac:spMkLst>
            <pc:docMk/>
            <pc:sldMk cId="2086633979" sldId="279"/>
            <ac:spMk id="9" creationId="{15193174-01F4-966E-3D05-6A48B584128F}"/>
          </ac:spMkLst>
        </pc:spChg>
        <pc:spChg chg="mod">
          <ac:chgData name="Htet, Ye" userId="/txiU9HIYOEHz381/3O6/wzZGP7siFMtKFEMGexo7iw=" providerId="None" clId="Web-{98781521-FA5F-4CE0-8809-C1C4CB4767C4}" dt="2024-10-23T20:38:15.125" v="46" actId="20577"/>
          <ac:spMkLst>
            <pc:docMk/>
            <pc:sldMk cId="2086633979" sldId="279"/>
            <ac:spMk id="10" creationId="{4E71FA47-988A-2E81-4CA1-4BF0296598B0}"/>
          </ac:spMkLst>
        </pc:spChg>
        <pc:spChg chg="add mod">
          <ac:chgData name="Htet, Ye" userId="/txiU9HIYOEHz381/3O6/wzZGP7siFMtKFEMGexo7iw=" providerId="None" clId="Web-{98781521-FA5F-4CE0-8809-C1C4CB4767C4}" dt="2024-10-23T20:50:34.891" v="161" actId="20577"/>
          <ac:spMkLst>
            <pc:docMk/>
            <pc:sldMk cId="2086633979" sldId="279"/>
            <ac:spMk id="13" creationId="{4DC61180-A6D5-CF8C-83BB-4A5E74BD9130}"/>
          </ac:spMkLst>
        </pc:spChg>
        <pc:grpChg chg="add del mod">
          <ac:chgData name="Htet, Ye" userId="/txiU9HIYOEHz381/3O6/wzZGP7siFMtKFEMGexo7iw=" providerId="None" clId="Web-{98781521-FA5F-4CE0-8809-C1C4CB4767C4}" dt="2024-10-23T20:50:48.954" v="163"/>
          <ac:grpSpMkLst>
            <pc:docMk/>
            <pc:sldMk cId="2086633979" sldId="279"/>
            <ac:grpSpMk id="5" creationId="{C955E732-22F9-6DA7-079C-BC943A8DE151}"/>
          </ac:grpSpMkLst>
        </pc:grpChg>
        <pc:picChg chg="add mod">
          <ac:chgData name="Htet, Ye" userId="/txiU9HIYOEHz381/3O6/wzZGP7siFMtKFEMGexo7iw=" providerId="None" clId="Web-{98781521-FA5F-4CE0-8809-C1C4CB4767C4}" dt="2024-10-23T20:49:36.032" v="151" actId="1076"/>
          <ac:picMkLst>
            <pc:docMk/>
            <pc:sldMk cId="2086633979" sldId="279"/>
            <ac:picMk id="2" creationId="{D16D830B-4484-5A2B-A9A9-052D0E3EDFF2}"/>
          </ac:picMkLst>
        </pc:picChg>
        <pc:picChg chg="del">
          <ac:chgData name="Htet, Ye" userId="/txiU9HIYOEHz381/3O6/wzZGP7siFMtKFEMGexo7iw=" providerId="None" clId="Web-{98781521-FA5F-4CE0-8809-C1C4CB4767C4}" dt="2024-10-23T20:38:15.750" v="47"/>
          <ac:picMkLst>
            <pc:docMk/>
            <pc:sldMk cId="2086633979" sldId="279"/>
            <ac:picMk id="3" creationId="{EF3EAD6B-9C9B-2948-38F0-7E46351898F8}"/>
          </ac:picMkLst>
        </pc:picChg>
        <pc:picChg chg="del">
          <ac:chgData name="Htet, Ye" userId="/txiU9HIYOEHz381/3O6/wzZGP7siFMtKFEMGexo7iw=" providerId="None" clId="Web-{98781521-FA5F-4CE0-8809-C1C4CB4767C4}" dt="2024-10-23T20:38:17.516" v="48"/>
          <ac:picMkLst>
            <pc:docMk/>
            <pc:sldMk cId="2086633979" sldId="279"/>
            <ac:picMk id="4" creationId="{E9960720-08DA-3F91-3796-797E4E9720FC}"/>
          </ac:picMkLst>
        </pc:picChg>
        <pc:cxnChg chg="add">
          <ac:chgData name="Htet, Ye" userId="/txiU9HIYOEHz381/3O6/wzZGP7siFMtKFEMGexo7iw=" providerId="None" clId="Web-{98781521-FA5F-4CE0-8809-C1C4CB4767C4}" dt="2024-10-23T20:49:48.891" v="152"/>
          <ac:cxnSpMkLst>
            <pc:docMk/>
            <pc:sldMk cId="2086633979" sldId="279"/>
            <ac:cxnSpMk id="11" creationId="{66483D48-EAE0-679C-555B-253E6F38596B}"/>
          </ac:cxnSpMkLst>
        </pc:cxnChg>
        <pc:cxnChg chg="add">
          <ac:chgData name="Htet, Ye" userId="/txiU9HIYOEHz381/3O6/wzZGP7siFMtKFEMGexo7iw=" providerId="None" clId="Web-{98781521-FA5F-4CE0-8809-C1C4CB4767C4}" dt="2024-10-23T20:49:48.891" v="152"/>
          <ac:cxnSpMkLst>
            <pc:docMk/>
            <pc:sldMk cId="2086633979" sldId="279"/>
            <ac:cxnSpMk id="12" creationId="{1CFA8388-2AFB-9A4D-BF05-5E1EC78A9280}"/>
          </ac:cxnSpMkLst>
        </pc:cxnChg>
      </pc:sldChg>
      <pc:sldChg chg="addSp delSp modSp add replId">
        <pc:chgData name="Htet, Ye" userId="/txiU9HIYOEHz381/3O6/wzZGP7siFMtKFEMGexo7iw=" providerId="None" clId="Web-{98781521-FA5F-4CE0-8809-C1C4CB4767C4}" dt="2024-10-23T21:11:32.392" v="375"/>
        <pc:sldMkLst>
          <pc:docMk/>
          <pc:sldMk cId="426871561" sldId="280"/>
        </pc:sldMkLst>
        <pc:spChg chg="mod">
          <ac:chgData name="Htet, Ye" userId="/txiU9HIYOEHz381/3O6/wzZGP7siFMtKFEMGexo7iw=" providerId="None" clId="Web-{98781521-FA5F-4CE0-8809-C1C4CB4767C4}" dt="2024-10-23T21:06:17.470" v="269" actId="20577"/>
          <ac:spMkLst>
            <pc:docMk/>
            <pc:sldMk cId="426871561" sldId="280"/>
            <ac:spMk id="7" creationId="{36FAFD6C-1A04-0964-0BA2-602F624919A6}"/>
          </ac:spMkLst>
        </pc:spChg>
        <pc:spChg chg="mod">
          <ac:chgData name="Htet, Ye" userId="/txiU9HIYOEHz381/3O6/wzZGP7siFMtKFEMGexo7iw=" providerId="None" clId="Web-{98781521-FA5F-4CE0-8809-C1C4CB4767C4}" dt="2024-10-23T20:54:54.626" v="202" actId="20577"/>
          <ac:spMkLst>
            <pc:docMk/>
            <pc:sldMk cId="426871561" sldId="280"/>
            <ac:spMk id="9" creationId="{15193174-01F4-966E-3D05-6A48B584128F}"/>
          </ac:spMkLst>
        </pc:spChg>
        <pc:spChg chg="mod">
          <ac:chgData name="Htet, Ye" userId="/txiU9HIYOEHz381/3O6/wzZGP7siFMtKFEMGexo7iw=" providerId="None" clId="Web-{98781521-FA5F-4CE0-8809-C1C4CB4767C4}" dt="2024-10-23T21:07:01.861" v="313" actId="20577"/>
          <ac:spMkLst>
            <pc:docMk/>
            <pc:sldMk cId="426871561" sldId="280"/>
            <ac:spMk id="10" creationId="{4E71FA47-988A-2E81-4CA1-4BF0296598B0}"/>
          </ac:spMkLst>
        </pc:spChg>
        <pc:picChg chg="add mod">
          <ac:chgData name="Htet, Ye" userId="/txiU9HIYOEHz381/3O6/wzZGP7siFMtKFEMGexo7iw=" providerId="None" clId="Web-{98781521-FA5F-4CE0-8809-C1C4CB4767C4}" dt="2024-10-23T21:11:18.158" v="371" actId="1076"/>
          <ac:picMkLst>
            <pc:docMk/>
            <pc:sldMk cId="426871561" sldId="280"/>
            <ac:picMk id="2" creationId="{39BE2E69-7B95-730E-3756-0109D75E008C}"/>
          </ac:picMkLst>
        </pc:picChg>
        <pc:picChg chg="del">
          <ac:chgData name="Htet, Ye" userId="/txiU9HIYOEHz381/3O6/wzZGP7siFMtKFEMGexo7iw=" providerId="None" clId="Web-{98781521-FA5F-4CE0-8809-C1C4CB4767C4}" dt="2024-10-23T20:55:10.032" v="216"/>
          <ac:picMkLst>
            <pc:docMk/>
            <pc:sldMk cId="426871561" sldId="280"/>
            <ac:picMk id="3" creationId="{EF3EAD6B-9C9B-2948-38F0-7E46351898F8}"/>
          </ac:picMkLst>
        </pc:picChg>
        <pc:picChg chg="del">
          <ac:chgData name="Htet, Ye" userId="/txiU9HIYOEHz381/3O6/wzZGP7siFMtKFEMGexo7iw=" providerId="None" clId="Web-{98781521-FA5F-4CE0-8809-C1C4CB4767C4}" dt="2024-10-23T20:55:10.782" v="217"/>
          <ac:picMkLst>
            <pc:docMk/>
            <pc:sldMk cId="426871561" sldId="280"/>
            <ac:picMk id="4" creationId="{E9960720-08DA-3F91-3796-797E4E9720FC}"/>
          </ac:picMkLst>
        </pc:picChg>
        <pc:picChg chg="add del mod">
          <ac:chgData name="Htet, Ye" userId="/txiU9HIYOEHz381/3O6/wzZGP7siFMtKFEMGexo7iw=" providerId="None" clId="Web-{98781521-FA5F-4CE0-8809-C1C4CB4767C4}" dt="2024-10-23T21:11:32.392" v="375"/>
          <ac:picMkLst>
            <pc:docMk/>
            <pc:sldMk cId="426871561" sldId="280"/>
            <ac:picMk id="6" creationId="{317AA07A-1417-DF1A-A197-7862E3AA5A14}"/>
          </ac:picMkLst>
        </pc:picChg>
      </pc:sldChg>
      <pc:sldChg chg="delSp modSp add replId">
        <pc:chgData name="Htet, Ye" userId="/txiU9HIYOEHz381/3O6/wzZGP7siFMtKFEMGexo7iw=" providerId="None" clId="Web-{98781521-FA5F-4CE0-8809-C1C4CB4767C4}" dt="2024-10-23T22:17:47.386" v="618" actId="20577"/>
        <pc:sldMkLst>
          <pc:docMk/>
          <pc:sldMk cId="3543883238" sldId="281"/>
        </pc:sldMkLst>
        <pc:spChg chg="mod">
          <ac:chgData name="Htet, Ye" userId="/txiU9HIYOEHz381/3O6/wzZGP7siFMtKFEMGexo7iw=" providerId="None" clId="Web-{98781521-FA5F-4CE0-8809-C1C4CB4767C4}" dt="2024-10-23T21:07:54.626" v="332" actId="20577"/>
          <ac:spMkLst>
            <pc:docMk/>
            <pc:sldMk cId="3543883238" sldId="281"/>
            <ac:spMk id="7" creationId="{36FAFD6C-1A04-0964-0BA2-602F624919A6}"/>
          </ac:spMkLst>
        </pc:spChg>
        <pc:spChg chg="mod">
          <ac:chgData name="Htet, Ye" userId="/txiU9HIYOEHz381/3O6/wzZGP7siFMtKFEMGexo7iw=" providerId="None" clId="Web-{98781521-FA5F-4CE0-8809-C1C4CB4767C4}" dt="2024-10-23T21:07:52.204" v="329" actId="20577"/>
          <ac:spMkLst>
            <pc:docMk/>
            <pc:sldMk cId="3543883238" sldId="281"/>
            <ac:spMk id="9" creationId="{15193174-01F4-966E-3D05-6A48B584128F}"/>
          </ac:spMkLst>
        </pc:spChg>
        <pc:spChg chg="mod">
          <ac:chgData name="Htet, Ye" userId="/txiU9HIYOEHz381/3O6/wzZGP7siFMtKFEMGexo7iw=" providerId="None" clId="Web-{98781521-FA5F-4CE0-8809-C1C4CB4767C4}" dt="2024-10-23T22:17:47.386" v="618" actId="20577"/>
          <ac:spMkLst>
            <pc:docMk/>
            <pc:sldMk cId="3543883238" sldId="281"/>
            <ac:spMk id="10" creationId="{4E71FA47-988A-2E81-4CA1-4BF0296598B0}"/>
          </ac:spMkLst>
        </pc:spChg>
        <pc:picChg chg="del">
          <ac:chgData name="Htet, Ye" userId="/txiU9HIYOEHz381/3O6/wzZGP7siFMtKFEMGexo7iw=" providerId="None" clId="Web-{98781521-FA5F-4CE0-8809-C1C4CB4767C4}" dt="2024-10-23T21:07:58.064" v="333"/>
          <ac:picMkLst>
            <pc:docMk/>
            <pc:sldMk cId="3543883238" sldId="281"/>
            <ac:picMk id="3" creationId="{EF3EAD6B-9C9B-2948-38F0-7E46351898F8}"/>
          </ac:picMkLst>
        </pc:picChg>
        <pc:picChg chg="del">
          <ac:chgData name="Htet, Ye" userId="/txiU9HIYOEHz381/3O6/wzZGP7siFMtKFEMGexo7iw=" providerId="None" clId="Web-{98781521-FA5F-4CE0-8809-C1C4CB4767C4}" dt="2024-10-23T21:07:58.658" v="334"/>
          <ac:picMkLst>
            <pc:docMk/>
            <pc:sldMk cId="3543883238" sldId="281"/>
            <ac:picMk id="4" creationId="{E9960720-08DA-3F91-3796-797E4E9720FC}"/>
          </ac:picMkLst>
        </pc:picChg>
      </pc:sldChg>
      <pc:sldChg chg="add del replId">
        <pc:chgData name="Htet, Ye" userId="/txiU9HIYOEHz381/3O6/wzZGP7siFMtKFEMGexo7iw=" providerId="None" clId="Web-{98781521-FA5F-4CE0-8809-C1C4CB4767C4}" dt="2024-10-23T21:08:32.126" v="348"/>
        <pc:sldMkLst>
          <pc:docMk/>
          <pc:sldMk cId="2383467468" sldId="282"/>
        </pc:sldMkLst>
      </pc:sldChg>
      <pc:sldChg chg="addSp delSp modSp add replId">
        <pc:chgData name="Htet, Ye" userId="/txiU9HIYOEHz381/3O6/wzZGP7siFMtKFEMGexo7iw=" providerId="None" clId="Web-{98781521-FA5F-4CE0-8809-C1C4CB4767C4}" dt="2024-10-23T21:01:47.876" v="232" actId="1076"/>
        <pc:sldMkLst>
          <pc:docMk/>
          <pc:sldMk cId="955831709" sldId="283"/>
        </pc:sldMkLst>
        <pc:spChg chg="add del">
          <ac:chgData name="Htet, Ye" userId="/txiU9HIYOEHz381/3O6/wzZGP7siFMtKFEMGexo7iw=" providerId="None" clId="Web-{98781521-FA5F-4CE0-8809-C1C4CB4767C4}" dt="2024-10-23T20:45:27.563" v="76"/>
          <ac:spMkLst>
            <pc:docMk/>
            <pc:sldMk cId="955831709" sldId="283"/>
            <ac:spMk id="3" creationId="{F101559F-34D6-7AB2-E234-2C1B218BD812}"/>
          </ac:spMkLst>
        </pc:spChg>
        <pc:spChg chg="add mod">
          <ac:chgData name="Htet, Ye" userId="/txiU9HIYOEHz381/3O6/wzZGP7siFMtKFEMGexo7iw=" providerId="None" clId="Web-{98781521-FA5F-4CE0-8809-C1C4CB4767C4}" dt="2024-10-23T20:46:54.282" v="119" actId="20577"/>
          <ac:spMkLst>
            <pc:docMk/>
            <pc:sldMk cId="955831709" sldId="283"/>
            <ac:spMk id="6" creationId="{B327CC7C-5E5C-BC6D-8766-CAA0E2D228E9}"/>
          </ac:spMkLst>
        </pc:spChg>
        <pc:spChg chg="mod">
          <ac:chgData name="Htet, Ye" userId="/txiU9HIYOEHz381/3O6/wzZGP7siFMtKFEMGexo7iw=" providerId="None" clId="Web-{98781521-FA5F-4CE0-8809-C1C4CB4767C4}" dt="2024-10-23T20:38:44.969" v="68" actId="20577"/>
          <ac:spMkLst>
            <pc:docMk/>
            <pc:sldMk cId="955831709" sldId="283"/>
            <ac:spMk id="7" creationId="{36FAFD6C-1A04-0964-0BA2-602F624919A6}"/>
          </ac:spMkLst>
        </pc:spChg>
        <pc:spChg chg="add del mod">
          <ac:chgData name="Htet, Ye" userId="/txiU9HIYOEHz381/3O6/wzZGP7siFMtKFEMGexo7iw=" providerId="None" clId="Web-{98781521-FA5F-4CE0-8809-C1C4CB4767C4}" dt="2024-10-23T20:51:22.501" v="165"/>
          <ac:spMkLst>
            <pc:docMk/>
            <pc:sldMk cId="955831709" sldId="283"/>
            <ac:spMk id="9" creationId="{15193174-01F4-966E-3D05-6A48B584128F}"/>
          </ac:spMkLst>
        </pc:spChg>
        <pc:spChg chg="mod">
          <ac:chgData name="Htet, Ye" userId="/txiU9HIYOEHz381/3O6/wzZGP7siFMtKFEMGexo7iw=" providerId="None" clId="Web-{98781521-FA5F-4CE0-8809-C1C4CB4767C4}" dt="2024-10-23T20:38:58.547" v="72" actId="20577"/>
          <ac:spMkLst>
            <pc:docMk/>
            <pc:sldMk cId="955831709" sldId="283"/>
            <ac:spMk id="10" creationId="{4E71FA47-988A-2E81-4CA1-4BF0296598B0}"/>
          </ac:spMkLst>
        </pc:spChg>
        <pc:spChg chg="add del mod">
          <ac:chgData name="Htet, Ye" userId="/txiU9HIYOEHz381/3O6/wzZGP7siFMtKFEMGexo7iw=" providerId="None" clId="Web-{98781521-FA5F-4CE0-8809-C1C4CB4767C4}" dt="2024-10-23T20:51:22.501" v="165"/>
          <ac:spMkLst>
            <pc:docMk/>
            <pc:sldMk cId="955831709" sldId="283"/>
            <ac:spMk id="11" creationId="{DC27D5D1-CC8F-B969-D212-AEF756C2B643}"/>
          </ac:spMkLst>
        </pc:spChg>
        <pc:picChg chg="add mod">
          <ac:chgData name="Htet, Ye" userId="/txiU9HIYOEHz381/3O6/wzZGP7siFMtKFEMGexo7iw=" providerId="None" clId="Web-{98781521-FA5F-4CE0-8809-C1C4CB4767C4}" dt="2024-10-23T21:01:47.876" v="232" actId="1076"/>
          <ac:picMkLst>
            <pc:docMk/>
            <pc:sldMk cId="955831709" sldId="283"/>
            <ac:picMk id="4" creationId="{1E14745C-0507-AA5D-ED45-B5A7BEE473DA}"/>
          </ac:picMkLst>
        </pc:picChg>
      </pc:sldChg>
      <pc:sldChg chg="addSp delSp modSp add replId">
        <pc:chgData name="Htet, Ye" userId="/txiU9HIYOEHz381/3O6/wzZGP7siFMtKFEMGexo7iw=" providerId="None" clId="Web-{98781521-FA5F-4CE0-8809-C1C4CB4767C4}" dt="2024-10-23T21:01:17.360" v="228" actId="1076"/>
        <pc:sldMkLst>
          <pc:docMk/>
          <pc:sldMk cId="670397731" sldId="284"/>
        </pc:sldMkLst>
        <pc:spChg chg="mod">
          <ac:chgData name="Htet, Ye" userId="/txiU9HIYOEHz381/3O6/wzZGP7siFMtKFEMGexo7iw=" providerId="None" clId="Web-{98781521-FA5F-4CE0-8809-C1C4CB4767C4}" dt="2024-10-23T21:01:15.017" v="227" actId="20577"/>
          <ac:spMkLst>
            <pc:docMk/>
            <pc:sldMk cId="670397731" sldId="284"/>
            <ac:spMk id="10" creationId="{4E71FA47-988A-2E81-4CA1-4BF0296598B0}"/>
          </ac:spMkLst>
        </pc:spChg>
        <pc:picChg chg="add mod">
          <ac:chgData name="Htet, Ye" userId="/txiU9HIYOEHz381/3O6/wzZGP7siFMtKFEMGexo7iw=" providerId="None" clId="Web-{98781521-FA5F-4CE0-8809-C1C4CB4767C4}" dt="2024-10-23T21:01:17.360" v="228" actId="1076"/>
          <ac:picMkLst>
            <pc:docMk/>
            <pc:sldMk cId="670397731" sldId="284"/>
            <ac:picMk id="2" creationId="{FC5CE368-9A2F-7BAA-0BCD-C27C5F3AD6EE}"/>
          </ac:picMkLst>
        </pc:picChg>
        <pc:picChg chg="del">
          <ac:chgData name="Htet, Ye" userId="/txiU9HIYOEHz381/3O6/wzZGP7siFMtKFEMGexo7iw=" providerId="None" clId="Web-{98781521-FA5F-4CE0-8809-C1C4CB4767C4}" dt="2024-10-23T21:00:51.767" v="220"/>
          <ac:picMkLst>
            <pc:docMk/>
            <pc:sldMk cId="670397731" sldId="284"/>
            <ac:picMk id="3" creationId="{EF3EAD6B-9C9B-2948-38F0-7E46351898F8}"/>
          </ac:picMkLst>
        </pc:picChg>
        <pc:picChg chg="del">
          <ac:chgData name="Htet, Ye" userId="/txiU9HIYOEHz381/3O6/wzZGP7siFMtKFEMGexo7iw=" providerId="None" clId="Web-{98781521-FA5F-4CE0-8809-C1C4CB4767C4}" dt="2024-10-23T21:00:52.407" v="221"/>
          <ac:picMkLst>
            <pc:docMk/>
            <pc:sldMk cId="670397731" sldId="284"/>
            <ac:picMk id="4" creationId="{E9960720-08DA-3F91-3796-797E4E9720FC}"/>
          </ac:picMkLst>
        </pc:picChg>
      </pc:sldChg>
      <pc:sldChg chg="add del replId">
        <pc:chgData name="Htet, Ye" userId="/txiU9HIYOEHz381/3O6/wzZGP7siFMtKFEMGexo7iw=" providerId="None" clId="Web-{98781521-FA5F-4CE0-8809-C1C4CB4767C4}" dt="2024-10-23T20:39:06.969" v="74"/>
        <pc:sldMkLst>
          <pc:docMk/>
          <pc:sldMk cId="1083851423" sldId="284"/>
        </pc:sldMkLst>
      </pc:sldChg>
      <pc:sldChg chg="del">
        <pc:chgData name="Htet, Ye" userId="/txiU9HIYOEHz381/3O6/wzZGP7siFMtKFEMGexo7iw=" providerId="None" clId="Web-{98781521-FA5F-4CE0-8809-C1C4CB4767C4}" dt="2024-10-23T20:35:00.828" v="4"/>
        <pc:sldMkLst>
          <pc:docMk/>
          <pc:sldMk cId="3051924401" sldId="284"/>
        </pc:sldMkLst>
      </pc:sldChg>
      <pc:sldChg chg="modSp add del replId">
        <pc:chgData name="Htet, Ye" userId="/txiU9HIYOEHz381/3O6/wzZGP7siFMtKFEMGexo7iw=" providerId="None" clId="Web-{98781521-FA5F-4CE0-8809-C1C4CB4767C4}" dt="2024-10-23T20:52:04.829" v="177"/>
        <pc:sldMkLst>
          <pc:docMk/>
          <pc:sldMk cId="4248909831" sldId="284"/>
        </pc:sldMkLst>
        <pc:spChg chg="mod">
          <ac:chgData name="Htet, Ye" userId="/txiU9HIYOEHz381/3O6/wzZGP7siFMtKFEMGexo7iw=" providerId="None" clId="Web-{98781521-FA5F-4CE0-8809-C1C4CB4767C4}" dt="2024-10-23T20:52:00.516" v="172" actId="20577"/>
          <ac:spMkLst>
            <pc:docMk/>
            <pc:sldMk cId="4248909831" sldId="284"/>
            <ac:spMk id="7" creationId="{36FAFD6C-1A04-0964-0BA2-602F624919A6}"/>
          </ac:spMkLst>
        </pc:spChg>
      </pc:sldChg>
      <pc:sldChg chg="addSp delSp modSp add replId">
        <pc:chgData name="Htet, Ye" userId="/txiU9HIYOEHz381/3O6/wzZGP7siFMtKFEMGexo7iw=" providerId="None" clId="Web-{98781521-FA5F-4CE0-8809-C1C4CB4767C4}" dt="2024-10-23T21:22:21.455" v="560" actId="20577"/>
        <pc:sldMkLst>
          <pc:docMk/>
          <pc:sldMk cId="274898323" sldId="285"/>
        </pc:sldMkLst>
        <pc:spChg chg="mod">
          <ac:chgData name="Htet, Ye" userId="/txiU9HIYOEHz381/3O6/wzZGP7siFMtKFEMGexo7iw=" providerId="None" clId="Web-{98781521-FA5F-4CE0-8809-C1C4CB4767C4}" dt="2024-10-23T21:22:21.455" v="560" actId="20577"/>
          <ac:spMkLst>
            <pc:docMk/>
            <pc:sldMk cId="274898323" sldId="285"/>
            <ac:spMk id="6" creationId="{B327CC7C-5E5C-BC6D-8766-CAA0E2D228E9}"/>
          </ac:spMkLst>
        </pc:spChg>
        <pc:picChg chg="add mod">
          <ac:chgData name="Htet, Ye" userId="/txiU9HIYOEHz381/3O6/wzZGP7siFMtKFEMGexo7iw=" providerId="None" clId="Web-{98781521-FA5F-4CE0-8809-C1C4CB4767C4}" dt="2024-10-23T21:04:37.954" v="255" actId="1076"/>
          <ac:picMkLst>
            <pc:docMk/>
            <pc:sldMk cId="274898323" sldId="285"/>
            <ac:picMk id="2" creationId="{0D786FF7-B0DB-110A-EBB6-D247D989704C}"/>
          </ac:picMkLst>
        </pc:picChg>
        <pc:picChg chg="del">
          <ac:chgData name="Htet, Ye" userId="/txiU9HIYOEHz381/3O6/wzZGP7siFMtKFEMGexo7iw=" providerId="None" clId="Web-{98781521-FA5F-4CE0-8809-C1C4CB4767C4}" dt="2024-10-23T21:04:03.236" v="251"/>
          <ac:picMkLst>
            <pc:docMk/>
            <pc:sldMk cId="274898323" sldId="285"/>
            <ac:picMk id="4" creationId="{1E14745C-0507-AA5D-ED45-B5A7BEE473DA}"/>
          </ac:picMkLst>
        </pc:picChg>
      </pc:sldChg>
      <pc:sldChg chg="del">
        <pc:chgData name="Htet, Ye" userId="/txiU9HIYOEHz381/3O6/wzZGP7siFMtKFEMGexo7iw=" providerId="None" clId="Web-{98781521-FA5F-4CE0-8809-C1C4CB4767C4}" dt="2024-10-23T20:35:00.828" v="3"/>
        <pc:sldMkLst>
          <pc:docMk/>
          <pc:sldMk cId="897202406" sldId="285"/>
        </pc:sldMkLst>
      </pc:sldChg>
      <pc:sldChg chg="addSp delSp modSp add replId">
        <pc:chgData name="Htet, Ye" userId="/txiU9HIYOEHz381/3O6/wzZGP7siFMtKFEMGexo7iw=" providerId="None" clId="Web-{98781521-FA5F-4CE0-8809-C1C4CB4767C4}" dt="2024-10-23T22:17:53.683" v="620" actId="20577"/>
        <pc:sldMkLst>
          <pc:docMk/>
          <pc:sldMk cId="2845805854" sldId="286"/>
        </pc:sldMkLst>
        <pc:spChg chg="mod">
          <ac:chgData name="Htet, Ye" userId="/txiU9HIYOEHz381/3O6/wzZGP7siFMtKFEMGexo7iw=" providerId="None" clId="Web-{98781521-FA5F-4CE0-8809-C1C4CB4767C4}" dt="2024-10-23T21:08:25.908" v="346" actId="20577"/>
          <ac:spMkLst>
            <pc:docMk/>
            <pc:sldMk cId="2845805854" sldId="286"/>
            <ac:spMk id="7" creationId="{36FAFD6C-1A04-0964-0BA2-602F624919A6}"/>
          </ac:spMkLst>
        </pc:spChg>
        <pc:spChg chg="mod">
          <ac:chgData name="Htet, Ye" userId="/txiU9HIYOEHz381/3O6/wzZGP7siFMtKFEMGexo7iw=" providerId="None" clId="Web-{98781521-FA5F-4CE0-8809-C1C4CB4767C4}" dt="2024-10-23T22:17:53.683" v="620" actId="20577"/>
          <ac:spMkLst>
            <pc:docMk/>
            <pc:sldMk cId="2845805854" sldId="286"/>
            <ac:spMk id="10" creationId="{4E71FA47-988A-2E81-4CA1-4BF0296598B0}"/>
          </ac:spMkLst>
        </pc:spChg>
        <pc:picChg chg="add del mod">
          <ac:chgData name="Htet, Ye" userId="/txiU9HIYOEHz381/3O6/wzZGP7siFMtKFEMGexo7iw=" providerId="None" clId="Web-{98781521-FA5F-4CE0-8809-C1C4CB4767C4}" dt="2024-10-23T21:10:13.064" v="357"/>
          <ac:picMkLst>
            <pc:docMk/>
            <pc:sldMk cId="2845805854" sldId="286"/>
            <ac:picMk id="2" creationId="{C795628C-2818-3295-D8BA-28AADD59EBAC}"/>
          </ac:picMkLst>
        </pc:picChg>
        <pc:picChg chg="add mod">
          <ac:chgData name="Htet, Ye" userId="/txiU9HIYOEHz381/3O6/wzZGP7siFMtKFEMGexo7iw=" providerId="None" clId="Web-{98781521-FA5F-4CE0-8809-C1C4CB4767C4}" dt="2024-10-23T21:10:31.392" v="363" actId="1076"/>
          <ac:picMkLst>
            <pc:docMk/>
            <pc:sldMk cId="2845805854" sldId="286"/>
            <ac:picMk id="3" creationId="{02A25534-C93A-76D4-DAC1-D08391B5AF6D}"/>
          </ac:picMkLst>
        </pc:picChg>
      </pc:sldChg>
      <pc:sldChg chg="addSp modSp add replId">
        <pc:chgData name="Htet, Ye" userId="/txiU9HIYOEHz381/3O6/wzZGP7siFMtKFEMGexo7iw=" providerId="None" clId="Web-{98781521-FA5F-4CE0-8809-C1C4CB4767C4}" dt="2024-10-23T22:17:59.621" v="621" actId="20577"/>
        <pc:sldMkLst>
          <pc:docMk/>
          <pc:sldMk cId="1299901639" sldId="287"/>
        </pc:sldMkLst>
        <pc:spChg chg="mod">
          <ac:chgData name="Htet, Ye" userId="/txiU9HIYOEHz381/3O6/wzZGP7siFMtKFEMGexo7iw=" providerId="None" clId="Web-{98781521-FA5F-4CE0-8809-C1C4CB4767C4}" dt="2024-10-23T21:08:38.267" v="349" actId="20577"/>
          <ac:spMkLst>
            <pc:docMk/>
            <pc:sldMk cId="1299901639" sldId="287"/>
            <ac:spMk id="7" creationId="{36FAFD6C-1A04-0964-0BA2-602F624919A6}"/>
          </ac:spMkLst>
        </pc:spChg>
        <pc:spChg chg="mod">
          <ac:chgData name="Htet, Ye" userId="/txiU9HIYOEHz381/3O6/wzZGP7siFMtKFEMGexo7iw=" providerId="None" clId="Web-{98781521-FA5F-4CE0-8809-C1C4CB4767C4}" dt="2024-10-23T22:17:59.621" v="621" actId="20577"/>
          <ac:spMkLst>
            <pc:docMk/>
            <pc:sldMk cId="1299901639" sldId="287"/>
            <ac:spMk id="10" creationId="{4E71FA47-988A-2E81-4CA1-4BF0296598B0}"/>
          </ac:spMkLst>
        </pc:spChg>
        <pc:picChg chg="add mod">
          <ac:chgData name="Htet, Ye" userId="/txiU9HIYOEHz381/3O6/wzZGP7siFMtKFEMGexo7iw=" providerId="None" clId="Web-{98781521-FA5F-4CE0-8809-C1C4CB4767C4}" dt="2024-10-23T21:09:55.736" v="353" actId="1076"/>
          <ac:picMkLst>
            <pc:docMk/>
            <pc:sldMk cId="1299901639" sldId="287"/>
            <ac:picMk id="2" creationId="{E9723E3F-311C-08B0-CC2E-9AED42F3264C}"/>
          </ac:picMkLst>
        </pc:picChg>
      </pc:sldChg>
      <pc:sldChg chg="delSp modSp add replId">
        <pc:chgData name="Htet, Ye" userId="/txiU9HIYOEHz381/3O6/wzZGP7siFMtKFEMGexo7iw=" providerId="None" clId="Web-{98781521-FA5F-4CE0-8809-C1C4CB4767C4}" dt="2024-10-23T22:18:05.746" v="629" actId="20577"/>
        <pc:sldMkLst>
          <pc:docMk/>
          <pc:sldMk cId="189883804" sldId="288"/>
        </pc:sldMkLst>
        <pc:spChg chg="mod">
          <ac:chgData name="Htet, Ye" userId="/txiU9HIYOEHz381/3O6/wzZGP7siFMtKFEMGexo7iw=" providerId="None" clId="Web-{98781521-FA5F-4CE0-8809-C1C4CB4767C4}" dt="2024-10-23T21:10:45.579" v="366" actId="20577"/>
          <ac:spMkLst>
            <pc:docMk/>
            <pc:sldMk cId="189883804" sldId="288"/>
            <ac:spMk id="7" creationId="{36FAFD6C-1A04-0964-0BA2-602F624919A6}"/>
          </ac:spMkLst>
        </pc:spChg>
        <pc:spChg chg="mod">
          <ac:chgData name="Htet, Ye" userId="/txiU9HIYOEHz381/3O6/wzZGP7siFMtKFEMGexo7iw=" providerId="None" clId="Web-{98781521-FA5F-4CE0-8809-C1C4CB4767C4}" dt="2024-10-23T22:18:05.746" v="629" actId="20577"/>
          <ac:spMkLst>
            <pc:docMk/>
            <pc:sldMk cId="189883804" sldId="288"/>
            <ac:spMk id="10" creationId="{4E71FA47-988A-2E81-4CA1-4BF0296598B0}"/>
          </ac:spMkLst>
        </pc:spChg>
        <pc:picChg chg="del">
          <ac:chgData name="Htet, Ye" userId="/txiU9HIYOEHz381/3O6/wzZGP7siFMtKFEMGexo7iw=" providerId="None" clId="Web-{98781521-FA5F-4CE0-8809-C1C4CB4767C4}" dt="2024-10-23T21:10:47.095" v="367"/>
          <ac:picMkLst>
            <pc:docMk/>
            <pc:sldMk cId="189883804" sldId="288"/>
            <ac:picMk id="2" creationId="{E9723E3F-311C-08B0-CC2E-9AED42F3264C}"/>
          </ac:picMkLst>
        </pc:picChg>
      </pc:sldChg>
      <pc:sldChg chg="addSp delSp modSp add replId">
        <pc:chgData name="Htet, Ye" userId="/txiU9HIYOEHz381/3O6/wzZGP7siFMtKFEMGexo7iw=" providerId="None" clId="Web-{98781521-FA5F-4CE0-8809-C1C4CB4767C4}" dt="2024-10-23T21:21:51.955" v="540" actId="20577"/>
        <pc:sldMkLst>
          <pc:docMk/>
          <pc:sldMk cId="1704243905" sldId="289"/>
        </pc:sldMkLst>
        <pc:spChg chg="add del">
          <ac:chgData name="Htet, Ye" userId="/txiU9HIYOEHz381/3O6/wzZGP7siFMtKFEMGexo7iw=" providerId="None" clId="Web-{98781521-FA5F-4CE0-8809-C1C4CB4767C4}" dt="2024-10-23T21:20:58.752" v="504"/>
          <ac:spMkLst>
            <pc:docMk/>
            <pc:sldMk cId="1704243905" sldId="289"/>
            <ac:spMk id="3" creationId="{0C78CFFC-72E2-F2D5-3416-5A8D6385E0B7}"/>
          </ac:spMkLst>
        </pc:spChg>
        <pc:spChg chg="mod">
          <ac:chgData name="Htet, Ye" userId="/txiU9HIYOEHz381/3O6/wzZGP7siFMtKFEMGexo7iw=" providerId="None" clId="Web-{98781521-FA5F-4CE0-8809-C1C4CB4767C4}" dt="2024-10-23T21:14:07.658" v="412" actId="20577"/>
          <ac:spMkLst>
            <pc:docMk/>
            <pc:sldMk cId="1704243905" sldId="289"/>
            <ac:spMk id="7" creationId="{36FAFD6C-1A04-0964-0BA2-602F624919A6}"/>
          </ac:spMkLst>
        </pc:spChg>
        <pc:spChg chg="mod">
          <ac:chgData name="Htet, Ye" userId="/txiU9HIYOEHz381/3O6/wzZGP7siFMtKFEMGexo7iw=" providerId="None" clId="Web-{98781521-FA5F-4CE0-8809-C1C4CB4767C4}" dt="2024-10-23T21:12:10.048" v="393" actId="20577"/>
          <ac:spMkLst>
            <pc:docMk/>
            <pc:sldMk cId="1704243905" sldId="289"/>
            <ac:spMk id="9" creationId="{15193174-01F4-966E-3D05-6A48B584128F}"/>
          </ac:spMkLst>
        </pc:spChg>
        <pc:spChg chg="mod">
          <ac:chgData name="Htet, Ye" userId="/txiU9HIYOEHz381/3O6/wzZGP7siFMtKFEMGexo7iw=" providerId="None" clId="Web-{98781521-FA5F-4CE0-8809-C1C4CB4767C4}" dt="2024-10-23T21:21:51.955" v="540" actId="20577"/>
          <ac:spMkLst>
            <pc:docMk/>
            <pc:sldMk cId="1704243905" sldId="289"/>
            <ac:spMk id="10" creationId="{4E71FA47-988A-2E81-4CA1-4BF0296598B0}"/>
          </ac:spMkLst>
        </pc:spChg>
        <pc:picChg chg="add del mod">
          <ac:chgData name="Htet, Ye" userId="/txiU9HIYOEHz381/3O6/wzZGP7siFMtKFEMGexo7iw=" providerId="None" clId="Web-{98781521-FA5F-4CE0-8809-C1C4CB4767C4}" dt="2024-10-23T21:13:57.673" v="408"/>
          <ac:picMkLst>
            <pc:docMk/>
            <pc:sldMk cId="1704243905" sldId="289"/>
            <ac:picMk id="2" creationId="{66FCD883-D967-E27F-597D-8E87D1F93C24}"/>
          </ac:picMkLst>
        </pc:picChg>
      </pc:sldChg>
      <pc:sldChg chg="delSp modSp add replId">
        <pc:chgData name="Htet, Ye" userId="/txiU9HIYOEHz381/3O6/wzZGP7siFMtKFEMGexo7iw=" providerId="None" clId="Web-{98781521-FA5F-4CE0-8809-C1C4CB4767C4}" dt="2024-10-23T21:11:37.095" v="378" actId="1076"/>
        <pc:sldMkLst>
          <pc:docMk/>
          <pc:sldMk cId="1267195373" sldId="290"/>
        </pc:sldMkLst>
        <pc:picChg chg="del">
          <ac:chgData name="Htet, Ye" userId="/txiU9HIYOEHz381/3O6/wzZGP7siFMtKFEMGexo7iw=" providerId="None" clId="Web-{98781521-FA5F-4CE0-8809-C1C4CB4767C4}" dt="2024-10-23T21:11:35.376" v="377"/>
          <ac:picMkLst>
            <pc:docMk/>
            <pc:sldMk cId="1267195373" sldId="290"/>
            <ac:picMk id="2" creationId="{39BE2E69-7B95-730E-3756-0109D75E008C}"/>
          </ac:picMkLst>
        </pc:picChg>
        <pc:picChg chg="mod">
          <ac:chgData name="Htet, Ye" userId="/txiU9HIYOEHz381/3O6/wzZGP7siFMtKFEMGexo7iw=" providerId="None" clId="Web-{98781521-FA5F-4CE0-8809-C1C4CB4767C4}" dt="2024-10-23T21:11:37.095" v="378" actId="1076"/>
          <ac:picMkLst>
            <pc:docMk/>
            <pc:sldMk cId="1267195373" sldId="290"/>
            <ac:picMk id="6" creationId="{317AA07A-1417-DF1A-A197-7862E3AA5A14}"/>
          </ac:picMkLst>
        </pc:picChg>
      </pc:sldChg>
      <pc:sldChg chg="addSp delSp modSp add replId">
        <pc:chgData name="Htet, Ye" userId="/txiU9HIYOEHz381/3O6/wzZGP7siFMtKFEMGexo7iw=" providerId="None" clId="Web-{98781521-FA5F-4CE0-8809-C1C4CB4767C4}" dt="2024-10-23T21:23:47.705" v="602" actId="20577"/>
        <pc:sldMkLst>
          <pc:docMk/>
          <pc:sldMk cId="163369192" sldId="291"/>
        </pc:sldMkLst>
        <pc:spChg chg="mod">
          <ac:chgData name="Htet, Ye" userId="/txiU9HIYOEHz381/3O6/wzZGP7siFMtKFEMGexo7iw=" providerId="None" clId="Web-{98781521-FA5F-4CE0-8809-C1C4CB4767C4}" dt="2024-10-23T21:23:47.705" v="602" actId="20577"/>
          <ac:spMkLst>
            <pc:docMk/>
            <pc:sldMk cId="163369192" sldId="291"/>
            <ac:spMk id="10" creationId="{4E71FA47-988A-2E81-4CA1-4BF0296598B0}"/>
          </ac:spMkLst>
        </pc:spChg>
        <pc:picChg chg="del">
          <ac:chgData name="Htet, Ye" userId="/txiU9HIYOEHz381/3O6/wzZGP7siFMtKFEMGexo7iw=" providerId="None" clId="Web-{98781521-FA5F-4CE0-8809-C1C4CB4767C4}" dt="2024-10-23T21:13:29.423" v="404"/>
          <ac:picMkLst>
            <pc:docMk/>
            <pc:sldMk cId="163369192" sldId="291"/>
            <ac:picMk id="2" creationId="{66FCD883-D967-E27F-597D-8E87D1F93C24}"/>
          </ac:picMkLst>
        </pc:picChg>
        <pc:picChg chg="add mod">
          <ac:chgData name="Htet, Ye" userId="/txiU9HIYOEHz381/3O6/wzZGP7siFMtKFEMGexo7iw=" providerId="None" clId="Web-{98781521-FA5F-4CE0-8809-C1C4CB4767C4}" dt="2024-10-23T21:22:56.955" v="564" actId="1076"/>
          <ac:picMkLst>
            <pc:docMk/>
            <pc:sldMk cId="163369192" sldId="291"/>
            <ac:picMk id="3" creationId="{58E46577-9526-F635-2CF8-0CF5C2253D8A}"/>
          </ac:picMkLst>
        </pc:picChg>
      </pc:sldChg>
      <pc:sldChg chg="modSp add replId">
        <pc:chgData name="Htet, Ye" userId="/txiU9HIYOEHz381/3O6/wzZGP7siFMtKFEMGexo7iw=" providerId="None" clId="Web-{98781521-FA5F-4CE0-8809-C1C4CB4767C4}" dt="2024-10-23T21:22:51.439" v="563" actId="1076"/>
        <pc:sldMkLst>
          <pc:docMk/>
          <pc:sldMk cId="2200397166" sldId="292"/>
        </pc:sldMkLst>
        <pc:spChg chg="mod">
          <ac:chgData name="Htet, Ye" userId="/txiU9HIYOEHz381/3O6/wzZGP7siFMtKFEMGexo7iw=" providerId="None" clId="Web-{98781521-FA5F-4CE0-8809-C1C4CB4767C4}" dt="2024-10-23T21:22:49.486" v="562" actId="20577"/>
          <ac:spMkLst>
            <pc:docMk/>
            <pc:sldMk cId="2200397166" sldId="292"/>
            <ac:spMk id="10" creationId="{4E71FA47-988A-2E81-4CA1-4BF0296598B0}"/>
          </ac:spMkLst>
        </pc:spChg>
        <pc:picChg chg="mod">
          <ac:chgData name="Htet, Ye" userId="/txiU9HIYOEHz381/3O6/wzZGP7siFMtKFEMGexo7iw=" providerId="None" clId="Web-{98781521-FA5F-4CE0-8809-C1C4CB4767C4}" dt="2024-10-23T21:22:51.439" v="563" actId="1076"/>
          <ac:picMkLst>
            <pc:docMk/>
            <pc:sldMk cId="2200397166" sldId="292"/>
            <ac:picMk id="2" creationId="{66FCD883-D967-E27F-597D-8E87D1F93C24}"/>
          </ac:picMkLst>
        </pc:picChg>
      </pc:sldChg>
      <pc:sldChg chg="addSp delSp modSp add mod ord replId modShow">
        <pc:chgData name="Htet, Ye" userId="/txiU9HIYOEHz381/3O6/wzZGP7siFMtKFEMGexo7iw=" providerId="None" clId="Web-{98781521-FA5F-4CE0-8809-C1C4CB4767C4}" dt="2024-10-23T21:19:22.986" v="501"/>
        <pc:sldMkLst>
          <pc:docMk/>
          <pc:sldMk cId="3902386261" sldId="293"/>
        </pc:sldMkLst>
        <pc:spChg chg="mod">
          <ac:chgData name="Htet, Ye" userId="/txiU9HIYOEHz381/3O6/wzZGP7siFMtKFEMGexo7iw=" providerId="None" clId="Web-{98781521-FA5F-4CE0-8809-C1C4CB4767C4}" dt="2024-10-23T21:14:46.001" v="423" actId="20577"/>
          <ac:spMkLst>
            <pc:docMk/>
            <pc:sldMk cId="3902386261" sldId="293"/>
            <ac:spMk id="7" creationId="{36FAFD6C-1A04-0964-0BA2-602F624919A6}"/>
          </ac:spMkLst>
        </pc:spChg>
        <pc:picChg chg="add mod">
          <ac:chgData name="Htet, Ye" userId="/txiU9HIYOEHz381/3O6/wzZGP7siFMtKFEMGexo7iw=" providerId="None" clId="Web-{98781521-FA5F-4CE0-8809-C1C4CB4767C4}" dt="2024-10-23T21:14:44.486" v="422" actId="1076"/>
          <ac:picMkLst>
            <pc:docMk/>
            <pc:sldMk cId="3902386261" sldId="293"/>
            <ac:picMk id="2" creationId="{D0C38A57-0337-D009-5210-06629ABB4196}"/>
          </ac:picMkLst>
        </pc:picChg>
        <pc:picChg chg="del">
          <ac:chgData name="Htet, Ye" userId="/txiU9HIYOEHz381/3O6/wzZGP7siFMtKFEMGexo7iw=" providerId="None" clId="Web-{98781521-FA5F-4CE0-8809-C1C4CB4767C4}" dt="2024-10-23T21:14:20.173" v="414"/>
          <ac:picMkLst>
            <pc:docMk/>
            <pc:sldMk cId="3902386261" sldId="293"/>
            <ac:picMk id="3" creationId="{58E46577-9526-F635-2CF8-0CF5C2253D8A}"/>
          </ac:picMkLst>
        </pc:picChg>
      </pc:sldChg>
      <pc:sldChg chg="addSp delSp modSp add mod ord replId modShow">
        <pc:chgData name="Htet, Ye" userId="/txiU9HIYOEHz381/3O6/wzZGP7siFMtKFEMGexo7iw=" providerId="None" clId="Web-{98781521-FA5F-4CE0-8809-C1C4CB4767C4}" dt="2024-10-23T21:19:22.986" v="500"/>
        <pc:sldMkLst>
          <pc:docMk/>
          <pc:sldMk cId="4004240511" sldId="294"/>
        </pc:sldMkLst>
        <pc:spChg chg="mod">
          <ac:chgData name="Htet, Ye" userId="/txiU9HIYOEHz381/3O6/wzZGP7siFMtKFEMGexo7iw=" providerId="None" clId="Web-{98781521-FA5F-4CE0-8809-C1C4CB4767C4}" dt="2024-10-23T21:14:58.486" v="435" actId="20577"/>
          <ac:spMkLst>
            <pc:docMk/>
            <pc:sldMk cId="4004240511" sldId="294"/>
            <ac:spMk id="7" creationId="{36FAFD6C-1A04-0964-0BA2-602F624919A6}"/>
          </ac:spMkLst>
        </pc:spChg>
        <pc:picChg chg="del">
          <ac:chgData name="Htet, Ye" userId="/txiU9HIYOEHz381/3O6/wzZGP7siFMtKFEMGexo7iw=" providerId="None" clId="Web-{98781521-FA5F-4CE0-8809-C1C4CB4767C4}" dt="2024-10-23T21:14:59.923" v="436"/>
          <ac:picMkLst>
            <pc:docMk/>
            <pc:sldMk cId="4004240511" sldId="294"/>
            <ac:picMk id="2" creationId="{D0C38A57-0337-D009-5210-06629ABB4196}"/>
          </ac:picMkLst>
        </pc:picChg>
        <pc:picChg chg="add mod">
          <ac:chgData name="Htet, Ye" userId="/txiU9HIYOEHz381/3O6/wzZGP7siFMtKFEMGexo7iw=" providerId="None" clId="Web-{98781521-FA5F-4CE0-8809-C1C4CB4767C4}" dt="2024-10-23T21:15:07.767" v="438" actId="1076"/>
          <ac:picMkLst>
            <pc:docMk/>
            <pc:sldMk cId="4004240511" sldId="294"/>
            <ac:picMk id="3" creationId="{D67FA379-CE0D-943A-ED23-CD923D3541D2}"/>
          </ac:picMkLst>
        </pc:picChg>
      </pc:sldChg>
      <pc:sldChg chg="addSp delSp modSp add ord replId">
        <pc:chgData name="Htet, Ye" userId="/txiU9HIYOEHz381/3O6/wzZGP7siFMtKFEMGexo7iw=" providerId="None" clId="Web-{98781521-FA5F-4CE0-8809-C1C4CB4767C4}" dt="2024-10-23T21:16:39.095" v="461"/>
        <pc:sldMkLst>
          <pc:docMk/>
          <pc:sldMk cId="380932905" sldId="295"/>
        </pc:sldMkLst>
        <pc:spChg chg="mod">
          <ac:chgData name="Htet, Ye" userId="/txiU9HIYOEHz381/3O6/wzZGP7siFMtKFEMGexo7iw=" providerId="None" clId="Web-{98781521-FA5F-4CE0-8809-C1C4CB4767C4}" dt="2024-10-23T21:15:24.798" v="445" actId="20577"/>
          <ac:spMkLst>
            <pc:docMk/>
            <pc:sldMk cId="380932905" sldId="295"/>
            <ac:spMk id="7" creationId="{36FAFD6C-1A04-0964-0BA2-602F624919A6}"/>
          </ac:spMkLst>
        </pc:spChg>
        <pc:picChg chg="add mod">
          <ac:chgData name="Htet, Ye" userId="/txiU9HIYOEHz381/3O6/wzZGP7siFMtKFEMGexo7iw=" providerId="None" clId="Web-{98781521-FA5F-4CE0-8809-C1C4CB4767C4}" dt="2024-10-23T21:15:32.751" v="448" actId="1076"/>
          <ac:picMkLst>
            <pc:docMk/>
            <pc:sldMk cId="380932905" sldId="295"/>
            <ac:picMk id="2" creationId="{B6A430C8-2625-2487-A6FE-029E1657558B}"/>
          </ac:picMkLst>
        </pc:picChg>
        <pc:picChg chg="del">
          <ac:chgData name="Htet, Ye" userId="/txiU9HIYOEHz381/3O6/wzZGP7siFMtKFEMGexo7iw=" providerId="None" clId="Web-{98781521-FA5F-4CE0-8809-C1C4CB4767C4}" dt="2024-10-23T21:15:26.501" v="446"/>
          <ac:picMkLst>
            <pc:docMk/>
            <pc:sldMk cId="380932905" sldId="295"/>
            <ac:picMk id="3" creationId="{D67FA379-CE0D-943A-ED23-CD923D3541D2}"/>
          </ac:picMkLst>
        </pc:picChg>
      </pc:sldChg>
      <pc:sldChg chg="addSp delSp modSp add ord replId">
        <pc:chgData name="Htet, Ye" userId="/txiU9HIYOEHz381/3O6/wzZGP7siFMtKFEMGexo7iw=" providerId="None" clId="Web-{98781521-FA5F-4CE0-8809-C1C4CB4767C4}" dt="2024-10-23T21:17:06.876" v="470" actId="1076"/>
        <pc:sldMkLst>
          <pc:docMk/>
          <pc:sldMk cId="3073368950" sldId="296"/>
        </pc:sldMkLst>
        <pc:spChg chg="mod">
          <ac:chgData name="Htet, Ye" userId="/txiU9HIYOEHz381/3O6/wzZGP7siFMtKFEMGexo7iw=" providerId="None" clId="Web-{98781521-FA5F-4CE0-8809-C1C4CB4767C4}" dt="2024-10-23T21:16:47.751" v="465" actId="20577"/>
          <ac:spMkLst>
            <pc:docMk/>
            <pc:sldMk cId="3073368950" sldId="296"/>
            <ac:spMk id="7" creationId="{36FAFD6C-1A04-0964-0BA2-602F624919A6}"/>
          </ac:spMkLst>
        </pc:spChg>
        <pc:picChg chg="add mod">
          <ac:chgData name="Htet, Ye" userId="/txiU9HIYOEHz381/3O6/wzZGP7siFMtKFEMGexo7iw=" providerId="None" clId="Web-{98781521-FA5F-4CE0-8809-C1C4CB4767C4}" dt="2024-10-23T21:17:06.876" v="470" actId="1076"/>
          <ac:picMkLst>
            <pc:docMk/>
            <pc:sldMk cId="3073368950" sldId="296"/>
            <ac:picMk id="2" creationId="{30088B96-6FC0-7D7E-7CC9-462E64753C44}"/>
          </ac:picMkLst>
        </pc:picChg>
        <pc:picChg chg="del">
          <ac:chgData name="Htet, Ye" userId="/txiU9HIYOEHz381/3O6/wzZGP7siFMtKFEMGexo7iw=" providerId="None" clId="Web-{98781521-FA5F-4CE0-8809-C1C4CB4767C4}" dt="2024-10-23T21:16:49.126" v="466"/>
          <ac:picMkLst>
            <pc:docMk/>
            <pc:sldMk cId="3073368950" sldId="296"/>
            <ac:picMk id="3" creationId="{D67FA379-CE0D-943A-ED23-CD923D3541D2}"/>
          </ac:picMkLst>
        </pc:picChg>
      </pc:sldChg>
      <pc:sldChg chg="addSp delSp modSp add replId">
        <pc:chgData name="Htet, Ye" userId="/txiU9HIYOEHz381/3O6/wzZGP7siFMtKFEMGexo7iw=" providerId="None" clId="Web-{98781521-FA5F-4CE0-8809-C1C4CB4767C4}" dt="2024-10-23T21:17:49.689" v="478" actId="1076"/>
        <pc:sldMkLst>
          <pc:docMk/>
          <pc:sldMk cId="3978661459" sldId="297"/>
        </pc:sldMkLst>
        <pc:spChg chg="mod">
          <ac:chgData name="Htet, Ye" userId="/txiU9HIYOEHz381/3O6/wzZGP7siFMtKFEMGexo7iw=" providerId="None" clId="Web-{98781521-FA5F-4CE0-8809-C1C4CB4767C4}" dt="2024-10-23T21:17:23.408" v="473" actId="20577"/>
          <ac:spMkLst>
            <pc:docMk/>
            <pc:sldMk cId="3978661459" sldId="297"/>
            <ac:spMk id="7" creationId="{36FAFD6C-1A04-0964-0BA2-602F624919A6}"/>
          </ac:spMkLst>
        </pc:spChg>
        <pc:picChg chg="add mod">
          <ac:chgData name="Htet, Ye" userId="/txiU9HIYOEHz381/3O6/wzZGP7siFMtKFEMGexo7iw=" providerId="None" clId="Web-{98781521-FA5F-4CE0-8809-C1C4CB4767C4}" dt="2024-10-23T21:17:49.689" v="478" actId="1076"/>
          <ac:picMkLst>
            <pc:docMk/>
            <pc:sldMk cId="3978661459" sldId="297"/>
            <ac:picMk id="2" creationId="{1DF2A43E-FBD6-1FCF-F933-1CBD3ED2DAD5}"/>
          </ac:picMkLst>
        </pc:picChg>
        <pc:picChg chg="del">
          <ac:chgData name="Htet, Ye" userId="/txiU9HIYOEHz381/3O6/wzZGP7siFMtKFEMGexo7iw=" providerId="None" clId="Web-{98781521-FA5F-4CE0-8809-C1C4CB4767C4}" dt="2024-10-23T21:17:25.017" v="474"/>
          <ac:picMkLst>
            <pc:docMk/>
            <pc:sldMk cId="3978661459" sldId="297"/>
            <ac:picMk id="3" creationId="{58E46577-9526-F635-2CF8-0CF5C2253D8A}"/>
          </ac:picMkLst>
        </pc:picChg>
      </pc:sldChg>
      <pc:sldChg chg="delSp modSp add replId">
        <pc:chgData name="Htet, Ye" userId="/txiU9HIYOEHz381/3O6/wzZGP7siFMtKFEMGexo7iw=" providerId="None" clId="Web-{98781521-FA5F-4CE0-8809-C1C4CB4767C4}" dt="2024-10-23T21:24:10.002" v="603" actId="14100"/>
        <pc:sldMkLst>
          <pc:docMk/>
          <pc:sldMk cId="2446821845" sldId="298"/>
        </pc:sldMkLst>
        <pc:spChg chg="mod">
          <ac:chgData name="Htet, Ye" userId="/txiU9HIYOEHz381/3O6/wzZGP7siFMtKFEMGexo7iw=" providerId="None" clId="Web-{98781521-FA5F-4CE0-8809-C1C4CB4767C4}" dt="2024-10-23T21:19:08.142" v="499" actId="20577"/>
          <ac:spMkLst>
            <pc:docMk/>
            <pc:sldMk cId="2446821845" sldId="298"/>
            <ac:spMk id="9" creationId="{15193174-01F4-966E-3D05-6A48B584128F}"/>
          </ac:spMkLst>
        </pc:spChg>
        <pc:spChg chg="mod">
          <ac:chgData name="Htet, Ye" userId="/txiU9HIYOEHz381/3O6/wzZGP7siFMtKFEMGexo7iw=" providerId="None" clId="Web-{98781521-FA5F-4CE0-8809-C1C4CB4767C4}" dt="2024-10-23T21:24:10.002" v="603" actId="14100"/>
          <ac:spMkLst>
            <pc:docMk/>
            <pc:sldMk cId="2446821845" sldId="298"/>
            <ac:spMk id="10" creationId="{4E71FA47-988A-2E81-4CA1-4BF0296598B0}"/>
          </ac:spMkLst>
        </pc:spChg>
        <pc:picChg chg="del">
          <ac:chgData name="Htet, Ye" userId="/txiU9HIYOEHz381/3O6/wzZGP7siFMtKFEMGexo7iw=" providerId="None" clId="Web-{98781521-FA5F-4CE0-8809-C1C4CB4767C4}" dt="2024-10-23T21:18:48.486" v="496"/>
          <ac:picMkLst>
            <pc:docMk/>
            <pc:sldMk cId="2446821845" sldId="298"/>
            <ac:picMk id="2" creationId="{30088B96-6FC0-7D7E-7CC9-462E64753C44}"/>
          </ac:picMkLst>
        </pc:picChg>
      </pc:sldChg>
      <pc:sldChg chg="del">
        <pc:chgData name="Htet, Ye" userId="/txiU9HIYOEHz381/3O6/wzZGP7siFMtKFEMGexo7iw=" providerId="None" clId="Web-{98781521-FA5F-4CE0-8809-C1C4CB4767C4}" dt="2024-10-23T20:35:00.828" v="5"/>
        <pc:sldMkLst>
          <pc:docMk/>
          <pc:sldMk cId="2199998013" sldId="324"/>
        </pc:sldMkLst>
      </pc:sldChg>
    </pc:docChg>
  </pc:docChgLst>
  <pc:docChgLst>
    <pc:chgData name="Htet, Ye" userId="/txiU9HIYOEHz381/3O6/wzZGP7siFMtKFEMGexo7iw=" providerId="None" clId="Web-{03133C67-D2A6-4975-82F8-B98AF057B8E8}"/>
    <pc:docChg chg="modSld">
      <pc:chgData name="Htet, Ye" userId="/txiU9HIYOEHz381/3O6/wzZGP7siFMtKFEMGexo7iw=" providerId="None" clId="Web-{03133C67-D2A6-4975-82F8-B98AF057B8E8}" dt="2024-10-30T14:49:10.350" v="9"/>
      <pc:docMkLst>
        <pc:docMk/>
      </pc:docMkLst>
      <pc:sldChg chg="addSp delSp modSp">
        <pc:chgData name="Htet, Ye" userId="/txiU9HIYOEHz381/3O6/wzZGP7siFMtKFEMGexo7iw=" providerId="None" clId="Web-{03133C67-D2A6-4975-82F8-B98AF057B8E8}" dt="2024-10-30T14:49:10.350" v="9"/>
        <pc:sldMkLst>
          <pc:docMk/>
          <pc:sldMk cId="2086633979" sldId="279"/>
        </pc:sldMkLst>
        <pc:spChg chg="add del mod">
          <ac:chgData name="Htet, Ye" userId="/txiU9HIYOEHz381/3O6/wzZGP7siFMtKFEMGexo7iw=" providerId="None" clId="Web-{03133C67-D2A6-4975-82F8-B98AF057B8E8}" dt="2024-10-30T14:49:10.350" v="9"/>
          <ac:spMkLst>
            <pc:docMk/>
            <pc:sldMk cId="2086633979" sldId="279"/>
            <ac:spMk id="4" creationId="{99496217-A636-EACE-2A65-C45C814BC489}"/>
          </ac:spMkLst>
        </pc:spChg>
        <pc:picChg chg="mod">
          <ac:chgData name="Htet, Ye" userId="/txiU9HIYOEHz381/3O6/wzZGP7siFMtKFEMGexo7iw=" providerId="None" clId="Web-{03133C67-D2A6-4975-82F8-B98AF057B8E8}" dt="2024-10-30T14:49:05.022" v="5" actId="1076"/>
          <ac:picMkLst>
            <pc:docMk/>
            <pc:sldMk cId="2086633979" sldId="279"/>
            <ac:picMk id="3" creationId="{FDA3B893-1C1F-EA5C-C32B-65CE6B8D9F05}"/>
          </ac:picMkLst>
        </pc:picChg>
      </pc:sldChg>
    </pc:docChg>
  </pc:docChgLst>
  <pc:docChgLst>
    <pc:chgData name="Htet, Ye" userId="/txiU9HIYOEHz381/3O6/wzZGP7siFMtKFEMGexo7iw=" providerId="None" clId="Web-{DB3EA003-9E35-485E-B51D-91429C9DAE52}"/>
    <pc:docChg chg="modSld">
      <pc:chgData name="Htet, Ye" userId="/txiU9HIYOEHz381/3O6/wzZGP7siFMtKFEMGexo7iw=" providerId="None" clId="Web-{DB3EA003-9E35-485E-B51D-91429C9DAE52}" dt="2024-10-30T03:13:57.569" v="7" actId="20577"/>
      <pc:docMkLst>
        <pc:docMk/>
      </pc:docMkLst>
      <pc:sldChg chg="modSp">
        <pc:chgData name="Htet, Ye" userId="/txiU9HIYOEHz381/3O6/wzZGP7siFMtKFEMGexo7iw=" providerId="None" clId="Web-{DB3EA003-9E35-485E-B51D-91429C9DAE52}" dt="2024-10-30T03:07:19.700" v="5" actId="20577"/>
        <pc:sldMkLst>
          <pc:docMk/>
          <pc:sldMk cId="4019912587" sldId="274"/>
        </pc:sldMkLst>
        <pc:spChg chg="mod">
          <ac:chgData name="Htet, Ye" userId="/txiU9HIYOEHz381/3O6/wzZGP7siFMtKFEMGexo7iw=" providerId="None" clId="Web-{DB3EA003-9E35-485E-B51D-91429C9DAE52}" dt="2024-10-30T03:07:19.700" v="5" actId="20577"/>
          <ac:spMkLst>
            <pc:docMk/>
            <pc:sldMk cId="4019912587" sldId="274"/>
            <ac:spMk id="10" creationId="{4E71FA47-988A-2E81-4CA1-4BF0296598B0}"/>
          </ac:spMkLst>
        </pc:spChg>
      </pc:sldChg>
      <pc:sldChg chg="modSp">
        <pc:chgData name="Htet, Ye" userId="/txiU9HIYOEHz381/3O6/wzZGP7siFMtKFEMGexo7iw=" providerId="None" clId="Web-{DB3EA003-9E35-485E-B51D-91429C9DAE52}" dt="2024-10-30T03:13:57.569" v="7" actId="20577"/>
        <pc:sldMkLst>
          <pc:docMk/>
          <pc:sldMk cId="2869052942" sldId="275"/>
        </pc:sldMkLst>
        <pc:spChg chg="mod">
          <ac:chgData name="Htet, Ye" userId="/txiU9HIYOEHz381/3O6/wzZGP7siFMtKFEMGexo7iw=" providerId="None" clId="Web-{DB3EA003-9E35-485E-B51D-91429C9DAE52}" dt="2024-10-30T03:13:57.569" v="7" actId="20577"/>
          <ac:spMkLst>
            <pc:docMk/>
            <pc:sldMk cId="2869052942" sldId="275"/>
            <ac:spMk id="10" creationId="{4E71FA47-988A-2E81-4CA1-4BF0296598B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E6444D-4F96-B54F-2F0C-8477BB9997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C6BE9A3-D4C4-CD71-934E-4B7C1EEC33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9C31D1-F6C7-FF4B-AD3A-17F5D0D21F72}" type="datetimeFigureOut">
              <a:rPr lang="en-US" smtClean="0"/>
              <a:t>11/16/24</a:t>
            </a:fld>
            <a:endParaRPr lang="en-US"/>
          </a:p>
        </p:txBody>
      </p:sp>
      <p:sp>
        <p:nvSpPr>
          <p:cNvPr id="4" name="Footer Placeholder 3">
            <a:extLst>
              <a:ext uri="{FF2B5EF4-FFF2-40B4-BE49-F238E27FC236}">
                <a16:creationId xmlns:a16="http://schemas.microsoft.com/office/drawing/2014/main" id="{9D2D42C9-313D-479D-48BC-75FB4D4B5D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6A5797-9976-C9E4-3A18-3083B8F3AC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28C5FD-AE08-2547-A598-B51DF2D9E362}" type="slidenum">
              <a:rPr lang="en-US" smtClean="0"/>
              <a:t>‹#›</a:t>
            </a:fld>
            <a:endParaRPr lang="en-US"/>
          </a:p>
        </p:txBody>
      </p:sp>
    </p:spTree>
    <p:extLst>
      <p:ext uri="{BB962C8B-B14F-4D97-AF65-F5344CB8AC3E}">
        <p14:creationId xmlns:p14="http://schemas.microsoft.com/office/powerpoint/2010/main" val="1162477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C568A-551D-3040-99FC-5B4E212DE967}" type="datetimeFigureOut">
              <a:rPr lang="en-US" smtClean="0"/>
              <a:t>11/16/24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5BB17E-0717-4E49-B356-DBC311C812EC}" type="slidenum">
              <a:rPr lang="en-US" smtClean="0"/>
              <a:t>‹#›</a:t>
            </a:fld>
            <a:endParaRPr lang="en-US"/>
          </a:p>
        </p:txBody>
      </p:sp>
    </p:spTree>
    <p:extLst>
      <p:ext uri="{BB962C8B-B14F-4D97-AF65-F5344CB8AC3E}">
        <p14:creationId xmlns:p14="http://schemas.microsoft.com/office/powerpoint/2010/main" val="2246880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BB17E-0717-4E49-B356-DBC311C812EC}" type="slidenum">
              <a:rPr lang="en-US" smtClean="0"/>
              <a:t>1</a:t>
            </a:fld>
            <a:endParaRPr lang="en-US"/>
          </a:p>
        </p:txBody>
      </p:sp>
    </p:spTree>
    <p:extLst>
      <p:ext uri="{BB962C8B-B14F-4D97-AF65-F5344CB8AC3E}">
        <p14:creationId xmlns:p14="http://schemas.microsoft.com/office/powerpoint/2010/main" val="3789557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NO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43AD7-F307-36F5-2B5F-9F8B4CF2B214}"/>
              </a:ext>
            </a:extLst>
          </p:cNvPr>
          <p:cNvSpPr>
            <a:spLocks noGrp="1"/>
          </p:cNvSpPr>
          <p:nvPr>
            <p:ph type="ctrTitle"/>
          </p:nvPr>
        </p:nvSpPr>
        <p:spPr>
          <a:xfrm>
            <a:off x="838200" y="3248026"/>
            <a:ext cx="10515600" cy="893762"/>
          </a:xfrm>
          <a:prstGeom prst="rect">
            <a:avLst/>
          </a:prstGeom>
        </p:spPr>
        <p:txBody>
          <a:bodyPr anchor="b"/>
          <a:lstStyle>
            <a:lvl1pPr algn="ctr">
              <a:defRPr sz="5000" b="1">
                <a:solidFill>
                  <a:schemeClr val="bg1"/>
                </a:solidFill>
                <a:latin typeface="Georgia" panose="020405020504050203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9FD6AFEE-EFAA-472D-3BA3-BD4F1BC57320}"/>
              </a:ext>
            </a:extLst>
          </p:cNvPr>
          <p:cNvSpPr>
            <a:spLocks noGrp="1"/>
          </p:cNvSpPr>
          <p:nvPr>
            <p:ph type="subTitle" idx="1"/>
          </p:nvPr>
        </p:nvSpPr>
        <p:spPr>
          <a:xfrm>
            <a:off x="1524000" y="4364038"/>
            <a:ext cx="9144000" cy="601662"/>
          </a:xfrm>
          <a:prstGeom prst="rect">
            <a:avLst/>
          </a:prstGeom>
        </p:spPr>
        <p:txBody>
          <a:bodyPr/>
          <a:lstStyle>
            <a:lvl1pPr marL="0" indent="0" algn="ctr">
              <a:buNone/>
              <a:defRPr sz="3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Content Placeholder 9">
            <a:extLst>
              <a:ext uri="{FF2B5EF4-FFF2-40B4-BE49-F238E27FC236}">
                <a16:creationId xmlns:a16="http://schemas.microsoft.com/office/drawing/2014/main" id="{7AF3DB3F-D2DC-14FE-CBB1-36730D7DEA19}"/>
              </a:ext>
            </a:extLst>
          </p:cNvPr>
          <p:cNvSpPr>
            <a:spLocks noGrp="1"/>
          </p:cNvSpPr>
          <p:nvPr>
            <p:ph sz="quarter" idx="12" hasCustomPrompt="1"/>
          </p:nvPr>
        </p:nvSpPr>
        <p:spPr>
          <a:xfrm>
            <a:off x="3981450" y="5532438"/>
            <a:ext cx="4229100" cy="368300"/>
          </a:xfrm>
          <a:prstGeom prst="rect">
            <a:avLst/>
          </a:prstGeom>
        </p:spPr>
        <p:txBody>
          <a:bodyPr/>
          <a:lstStyle>
            <a:lvl1pPr marL="0" indent="0" algn="ctr">
              <a:buNone/>
              <a:defRPr sz="1800" b="1">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edited presented by</a:t>
            </a:r>
          </a:p>
        </p:txBody>
      </p:sp>
    </p:spTree>
    <p:extLst>
      <p:ext uri="{BB962C8B-B14F-4D97-AF65-F5344CB8AC3E}">
        <p14:creationId xmlns:p14="http://schemas.microsoft.com/office/powerpoint/2010/main" val="3453569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lide WITH Image -Black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0C09926-7E22-5224-7340-10A58AFDE977}"/>
              </a:ext>
            </a:extLst>
          </p:cNvPr>
          <p:cNvSpPr>
            <a:spLocks noGrp="1"/>
          </p:cNvSpPr>
          <p:nvPr>
            <p:ph type="pic" sz="quarter" idx="13" hasCustomPrompt="1"/>
          </p:nvPr>
        </p:nvSpPr>
        <p:spPr>
          <a:xfrm>
            <a:off x="-37919" y="393847"/>
            <a:ext cx="5617397" cy="6515077"/>
          </a:xfrm>
          <a:custGeom>
            <a:avLst/>
            <a:gdLst>
              <a:gd name="connsiteX0" fmla="*/ 54574 w 5640750"/>
              <a:gd name="connsiteY0" fmla="*/ 0 h 5624123"/>
              <a:gd name="connsiteX1" fmla="*/ 5613318 w 5640750"/>
              <a:gd name="connsiteY1" fmla="*/ 533254 h 5624123"/>
              <a:gd name="connsiteX2" fmla="*/ 5618592 w 5640750"/>
              <a:gd name="connsiteY2" fmla="*/ 1511971 h 5624123"/>
              <a:gd name="connsiteX3" fmla="*/ 4702239 w 5640750"/>
              <a:gd name="connsiteY3" fmla="*/ 1511971 h 5624123"/>
              <a:gd name="connsiteX4" fmla="*/ 4702239 w 5640750"/>
              <a:gd name="connsiteY4" fmla="*/ 4395542 h 5624123"/>
              <a:gd name="connsiteX5" fmla="*/ 5634130 w 5640750"/>
              <a:gd name="connsiteY5" fmla="*/ 4395542 h 5624123"/>
              <a:gd name="connsiteX6" fmla="*/ 5640750 w 5640750"/>
              <a:gd name="connsiteY6" fmla="*/ 5624123 h 5624123"/>
              <a:gd name="connsiteX7" fmla="*/ 0 w 5640750"/>
              <a:gd name="connsiteY7" fmla="*/ 5614833 h 5624123"/>
              <a:gd name="connsiteX0" fmla="*/ 54574 w 5652473"/>
              <a:gd name="connsiteY0" fmla="*/ 0 h 6491631"/>
              <a:gd name="connsiteX1" fmla="*/ 5613318 w 5652473"/>
              <a:gd name="connsiteY1" fmla="*/ 533254 h 6491631"/>
              <a:gd name="connsiteX2" fmla="*/ 5618592 w 5652473"/>
              <a:gd name="connsiteY2" fmla="*/ 1511971 h 6491631"/>
              <a:gd name="connsiteX3" fmla="*/ 4702239 w 5652473"/>
              <a:gd name="connsiteY3" fmla="*/ 1511971 h 6491631"/>
              <a:gd name="connsiteX4" fmla="*/ 4702239 w 5652473"/>
              <a:gd name="connsiteY4" fmla="*/ 4395542 h 6491631"/>
              <a:gd name="connsiteX5" fmla="*/ 5634130 w 5652473"/>
              <a:gd name="connsiteY5" fmla="*/ 4395542 h 6491631"/>
              <a:gd name="connsiteX6" fmla="*/ 5652473 w 5652473"/>
              <a:gd name="connsiteY6" fmla="*/ 6491631 h 6491631"/>
              <a:gd name="connsiteX7" fmla="*/ 0 w 5652473"/>
              <a:gd name="connsiteY7" fmla="*/ 5614833 h 6491631"/>
              <a:gd name="connsiteX8" fmla="*/ 54574 w 5652473"/>
              <a:gd name="connsiteY8" fmla="*/ 0 h 6491631"/>
              <a:gd name="connsiteX0" fmla="*/ 19404 w 5617303"/>
              <a:gd name="connsiteY0" fmla="*/ 0 h 6494064"/>
              <a:gd name="connsiteX1" fmla="*/ 5578148 w 5617303"/>
              <a:gd name="connsiteY1" fmla="*/ 533254 h 6494064"/>
              <a:gd name="connsiteX2" fmla="*/ 5583422 w 5617303"/>
              <a:gd name="connsiteY2" fmla="*/ 1511971 h 6494064"/>
              <a:gd name="connsiteX3" fmla="*/ 4667069 w 5617303"/>
              <a:gd name="connsiteY3" fmla="*/ 1511971 h 6494064"/>
              <a:gd name="connsiteX4" fmla="*/ 4667069 w 5617303"/>
              <a:gd name="connsiteY4" fmla="*/ 4395542 h 6494064"/>
              <a:gd name="connsiteX5" fmla="*/ 5598960 w 5617303"/>
              <a:gd name="connsiteY5" fmla="*/ 4395542 h 6494064"/>
              <a:gd name="connsiteX6" fmla="*/ 5617303 w 5617303"/>
              <a:gd name="connsiteY6" fmla="*/ 6491631 h 6494064"/>
              <a:gd name="connsiteX7" fmla="*/ 0 w 5617303"/>
              <a:gd name="connsiteY7" fmla="*/ 6494064 h 6494064"/>
              <a:gd name="connsiteX8" fmla="*/ 19404 w 5617303"/>
              <a:gd name="connsiteY8" fmla="*/ 0 h 6494064"/>
              <a:gd name="connsiteX0" fmla="*/ 19404 w 5598960"/>
              <a:gd name="connsiteY0" fmla="*/ 0 h 6494064"/>
              <a:gd name="connsiteX1" fmla="*/ 5578148 w 5598960"/>
              <a:gd name="connsiteY1" fmla="*/ 533254 h 6494064"/>
              <a:gd name="connsiteX2" fmla="*/ 5583422 w 5598960"/>
              <a:gd name="connsiteY2" fmla="*/ 1511971 h 6494064"/>
              <a:gd name="connsiteX3" fmla="*/ 4667069 w 5598960"/>
              <a:gd name="connsiteY3" fmla="*/ 1511971 h 6494064"/>
              <a:gd name="connsiteX4" fmla="*/ 4667069 w 5598960"/>
              <a:gd name="connsiteY4" fmla="*/ 4395542 h 6494064"/>
              <a:gd name="connsiteX5" fmla="*/ 5598960 w 5598960"/>
              <a:gd name="connsiteY5" fmla="*/ 4395542 h 6494064"/>
              <a:gd name="connsiteX6" fmla="*/ 5593856 w 5598960"/>
              <a:gd name="connsiteY6" fmla="*/ 6491631 h 6494064"/>
              <a:gd name="connsiteX7" fmla="*/ 0 w 5598960"/>
              <a:gd name="connsiteY7" fmla="*/ 6494064 h 6494064"/>
              <a:gd name="connsiteX8" fmla="*/ 19404 w 5598960"/>
              <a:gd name="connsiteY8" fmla="*/ 0 h 6494064"/>
              <a:gd name="connsiteX0" fmla="*/ 19404 w 5617397"/>
              <a:gd name="connsiteY0" fmla="*/ 0 h 6515077"/>
              <a:gd name="connsiteX1" fmla="*/ 5578148 w 5617397"/>
              <a:gd name="connsiteY1" fmla="*/ 533254 h 6515077"/>
              <a:gd name="connsiteX2" fmla="*/ 5583422 w 5617397"/>
              <a:gd name="connsiteY2" fmla="*/ 1511971 h 6515077"/>
              <a:gd name="connsiteX3" fmla="*/ 4667069 w 5617397"/>
              <a:gd name="connsiteY3" fmla="*/ 1511971 h 6515077"/>
              <a:gd name="connsiteX4" fmla="*/ 4667069 w 5617397"/>
              <a:gd name="connsiteY4" fmla="*/ 4395542 h 6515077"/>
              <a:gd name="connsiteX5" fmla="*/ 5598960 w 5617397"/>
              <a:gd name="connsiteY5" fmla="*/ 4395542 h 6515077"/>
              <a:gd name="connsiteX6" fmla="*/ 5617303 w 5617397"/>
              <a:gd name="connsiteY6" fmla="*/ 6515077 h 6515077"/>
              <a:gd name="connsiteX7" fmla="*/ 0 w 5617397"/>
              <a:gd name="connsiteY7" fmla="*/ 6494064 h 6515077"/>
              <a:gd name="connsiteX8" fmla="*/ 19404 w 5617397"/>
              <a:gd name="connsiteY8" fmla="*/ 0 h 651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7397" h="6515077">
                <a:moveTo>
                  <a:pt x="19404" y="0"/>
                </a:moveTo>
                <a:cubicBezTo>
                  <a:pt x="1910976" y="283269"/>
                  <a:pt x="2640096" y="457539"/>
                  <a:pt x="5578148" y="533254"/>
                </a:cubicBezTo>
                <a:lnTo>
                  <a:pt x="5583422" y="1511971"/>
                </a:lnTo>
                <a:lnTo>
                  <a:pt x="4667069" y="1511971"/>
                </a:lnTo>
                <a:lnTo>
                  <a:pt x="4667069" y="4395542"/>
                </a:lnTo>
                <a:lnTo>
                  <a:pt x="5598960" y="4395542"/>
                </a:lnTo>
                <a:cubicBezTo>
                  <a:pt x="5597259" y="5094238"/>
                  <a:pt x="5619004" y="5816381"/>
                  <a:pt x="5617303" y="6515077"/>
                </a:cubicBezTo>
                <a:lnTo>
                  <a:pt x="0" y="6494064"/>
                </a:lnTo>
                <a:lnTo>
                  <a:pt x="19404" y="0"/>
                </a:lnTo>
                <a:close/>
              </a:path>
            </a:pathLst>
          </a:custGeom>
          <a:solidFill>
            <a:schemeClr val="bg1"/>
          </a:solidFill>
        </p:spPr>
        <p:txBody>
          <a:bodyPr wrap="square" anchor="ctr">
            <a:noAutofit/>
          </a:bodyPr>
          <a:lstStyle>
            <a:lvl1pPr marL="0" indent="0" algn="ctr">
              <a:buNone/>
              <a:defRPr b="0">
                <a:solidFill>
                  <a:schemeClr val="bg1"/>
                </a:solidFill>
                <a:latin typeface="Calibri" panose="020F0502020204030204" pitchFamily="34" charset="0"/>
                <a:cs typeface="Calibri" panose="020F0502020204030204" pitchFamily="34" charset="0"/>
              </a:defRPr>
            </a:lvl1pPr>
          </a:lstStyle>
          <a:p>
            <a:r>
              <a:rPr lang="en-US" dirty="0"/>
              <a:t>Click to insert image</a:t>
            </a:r>
          </a:p>
        </p:txBody>
      </p:sp>
      <p:sp>
        <p:nvSpPr>
          <p:cNvPr id="7" name="Title 1">
            <a:extLst>
              <a:ext uri="{FF2B5EF4-FFF2-40B4-BE49-F238E27FC236}">
                <a16:creationId xmlns:a16="http://schemas.microsoft.com/office/drawing/2014/main" id="{BCFC041C-5F6C-8332-440F-6E59DD51D83D}"/>
              </a:ext>
            </a:extLst>
          </p:cNvPr>
          <p:cNvSpPr>
            <a:spLocks noGrp="1"/>
          </p:cNvSpPr>
          <p:nvPr>
            <p:ph type="ctrTitle" hasCustomPrompt="1"/>
          </p:nvPr>
        </p:nvSpPr>
        <p:spPr>
          <a:xfrm>
            <a:off x="4895850" y="2429071"/>
            <a:ext cx="5892800" cy="1304376"/>
          </a:xfrm>
          <a:prstGeom prst="rect">
            <a:avLst/>
          </a:prstGeom>
        </p:spPr>
        <p:txBody>
          <a:bodyPr anchor="b"/>
          <a:lstStyle>
            <a:lvl1pPr marL="0" indent="0" algn="l">
              <a:buFont typeface="Arial" panose="020B0604020202020204" pitchFamily="34" charset="0"/>
              <a:buNone/>
              <a:defRPr sz="4000" b="1">
                <a:solidFill>
                  <a:schemeClr val="bg1">
                    <a:lumMod val="25000"/>
                  </a:schemeClr>
                </a:solidFill>
                <a:latin typeface="Georgia" panose="02040502050405020303" pitchFamily="18" charset="0"/>
              </a:defRPr>
            </a:lvl1pPr>
          </a:lstStyle>
          <a:p>
            <a:r>
              <a:rPr lang="en-US" dirty="0"/>
              <a:t>Click to edit</a:t>
            </a:r>
            <a:br>
              <a:rPr lang="en-US" dirty="0"/>
            </a:br>
            <a:r>
              <a:rPr lang="en-US" dirty="0"/>
              <a:t>Section title style</a:t>
            </a:r>
          </a:p>
        </p:txBody>
      </p:sp>
      <p:sp>
        <p:nvSpPr>
          <p:cNvPr id="8" name="Subtitle 2">
            <a:extLst>
              <a:ext uri="{FF2B5EF4-FFF2-40B4-BE49-F238E27FC236}">
                <a16:creationId xmlns:a16="http://schemas.microsoft.com/office/drawing/2014/main" id="{A1D2E32D-88B0-BC8E-41FF-95CB57C19EAD}"/>
              </a:ext>
            </a:extLst>
          </p:cNvPr>
          <p:cNvSpPr>
            <a:spLocks noGrp="1"/>
          </p:cNvSpPr>
          <p:nvPr>
            <p:ph type="subTitle" idx="1" hasCustomPrompt="1"/>
          </p:nvPr>
        </p:nvSpPr>
        <p:spPr>
          <a:xfrm>
            <a:off x="4895850" y="3955832"/>
            <a:ext cx="5720522" cy="338961"/>
          </a:xfrm>
          <a:prstGeom prst="rect">
            <a:avLst/>
          </a:prstGeom>
        </p:spPr>
        <p:txBody>
          <a:bodyPr/>
          <a:lstStyle>
            <a:lvl1pPr marL="0" indent="0" algn="l">
              <a:buNone/>
              <a:defRPr sz="2000">
                <a:solidFill>
                  <a:srgbClr val="971B2F"/>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 style</a:t>
            </a:r>
          </a:p>
        </p:txBody>
      </p:sp>
    </p:spTree>
    <p:extLst>
      <p:ext uri="{BB962C8B-B14F-4D97-AF65-F5344CB8AC3E}">
        <p14:creationId xmlns:p14="http://schemas.microsoft.com/office/powerpoint/2010/main" val="3034951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Slide WITH Image Re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0C09926-7E22-5224-7340-10A58AFDE977}"/>
              </a:ext>
            </a:extLst>
          </p:cNvPr>
          <p:cNvSpPr>
            <a:spLocks noGrp="1"/>
          </p:cNvSpPr>
          <p:nvPr>
            <p:ph type="pic" sz="quarter" idx="13" hasCustomPrompt="1"/>
          </p:nvPr>
        </p:nvSpPr>
        <p:spPr>
          <a:xfrm>
            <a:off x="-37919" y="393847"/>
            <a:ext cx="5617397" cy="6515077"/>
          </a:xfrm>
          <a:custGeom>
            <a:avLst/>
            <a:gdLst>
              <a:gd name="connsiteX0" fmla="*/ 54574 w 5640750"/>
              <a:gd name="connsiteY0" fmla="*/ 0 h 5624123"/>
              <a:gd name="connsiteX1" fmla="*/ 5613318 w 5640750"/>
              <a:gd name="connsiteY1" fmla="*/ 533254 h 5624123"/>
              <a:gd name="connsiteX2" fmla="*/ 5618592 w 5640750"/>
              <a:gd name="connsiteY2" fmla="*/ 1511971 h 5624123"/>
              <a:gd name="connsiteX3" fmla="*/ 4702239 w 5640750"/>
              <a:gd name="connsiteY3" fmla="*/ 1511971 h 5624123"/>
              <a:gd name="connsiteX4" fmla="*/ 4702239 w 5640750"/>
              <a:gd name="connsiteY4" fmla="*/ 4395542 h 5624123"/>
              <a:gd name="connsiteX5" fmla="*/ 5634130 w 5640750"/>
              <a:gd name="connsiteY5" fmla="*/ 4395542 h 5624123"/>
              <a:gd name="connsiteX6" fmla="*/ 5640750 w 5640750"/>
              <a:gd name="connsiteY6" fmla="*/ 5624123 h 5624123"/>
              <a:gd name="connsiteX7" fmla="*/ 0 w 5640750"/>
              <a:gd name="connsiteY7" fmla="*/ 5614833 h 5624123"/>
              <a:gd name="connsiteX0" fmla="*/ 54574 w 5652473"/>
              <a:gd name="connsiteY0" fmla="*/ 0 h 6491631"/>
              <a:gd name="connsiteX1" fmla="*/ 5613318 w 5652473"/>
              <a:gd name="connsiteY1" fmla="*/ 533254 h 6491631"/>
              <a:gd name="connsiteX2" fmla="*/ 5618592 w 5652473"/>
              <a:gd name="connsiteY2" fmla="*/ 1511971 h 6491631"/>
              <a:gd name="connsiteX3" fmla="*/ 4702239 w 5652473"/>
              <a:gd name="connsiteY3" fmla="*/ 1511971 h 6491631"/>
              <a:gd name="connsiteX4" fmla="*/ 4702239 w 5652473"/>
              <a:gd name="connsiteY4" fmla="*/ 4395542 h 6491631"/>
              <a:gd name="connsiteX5" fmla="*/ 5634130 w 5652473"/>
              <a:gd name="connsiteY5" fmla="*/ 4395542 h 6491631"/>
              <a:gd name="connsiteX6" fmla="*/ 5652473 w 5652473"/>
              <a:gd name="connsiteY6" fmla="*/ 6491631 h 6491631"/>
              <a:gd name="connsiteX7" fmla="*/ 0 w 5652473"/>
              <a:gd name="connsiteY7" fmla="*/ 5614833 h 6491631"/>
              <a:gd name="connsiteX8" fmla="*/ 54574 w 5652473"/>
              <a:gd name="connsiteY8" fmla="*/ 0 h 6491631"/>
              <a:gd name="connsiteX0" fmla="*/ 19404 w 5617303"/>
              <a:gd name="connsiteY0" fmla="*/ 0 h 6494064"/>
              <a:gd name="connsiteX1" fmla="*/ 5578148 w 5617303"/>
              <a:gd name="connsiteY1" fmla="*/ 533254 h 6494064"/>
              <a:gd name="connsiteX2" fmla="*/ 5583422 w 5617303"/>
              <a:gd name="connsiteY2" fmla="*/ 1511971 h 6494064"/>
              <a:gd name="connsiteX3" fmla="*/ 4667069 w 5617303"/>
              <a:gd name="connsiteY3" fmla="*/ 1511971 h 6494064"/>
              <a:gd name="connsiteX4" fmla="*/ 4667069 w 5617303"/>
              <a:gd name="connsiteY4" fmla="*/ 4395542 h 6494064"/>
              <a:gd name="connsiteX5" fmla="*/ 5598960 w 5617303"/>
              <a:gd name="connsiteY5" fmla="*/ 4395542 h 6494064"/>
              <a:gd name="connsiteX6" fmla="*/ 5617303 w 5617303"/>
              <a:gd name="connsiteY6" fmla="*/ 6491631 h 6494064"/>
              <a:gd name="connsiteX7" fmla="*/ 0 w 5617303"/>
              <a:gd name="connsiteY7" fmla="*/ 6494064 h 6494064"/>
              <a:gd name="connsiteX8" fmla="*/ 19404 w 5617303"/>
              <a:gd name="connsiteY8" fmla="*/ 0 h 6494064"/>
              <a:gd name="connsiteX0" fmla="*/ 19404 w 5598960"/>
              <a:gd name="connsiteY0" fmla="*/ 0 h 6494064"/>
              <a:gd name="connsiteX1" fmla="*/ 5578148 w 5598960"/>
              <a:gd name="connsiteY1" fmla="*/ 533254 h 6494064"/>
              <a:gd name="connsiteX2" fmla="*/ 5583422 w 5598960"/>
              <a:gd name="connsiteY2" fmla="*/ 1511971 h 6494064"/>
              <a:gd name="connsiteX3" fmla="*/ 4667069 w 5598960"/>
              <a:gd name="connsiteY3" fmla="*/ 1511971 h 6494064"/>
              <a:gd name="connsiteX4" fmla="*/ 4667069 w 5598960"/>
              <a:gd name="connsiteY4" fmla="*/ 4395542 h 6494064"/>
              <a:gd name="connsiteX5" fmla="*/ 5598960 w 5598960"/>
              <a:gd name="connsiteY5" fmla="*/ 4395542 h 6494064"/>
              <a:gd name="connsiteX6" fmla="*/ 5593856 w 5598960"/>
              <a:gd name="connsiteY6" fmla="*/ 6491631 h 6494064"/>
              <a:gd name="connsiteX7" fmla="*/ 0 w 5598960"/>
              <a:gd name="connsiteY7" fmla="*/ 6494064 h 6494064"/>
              <a:gd name="connsiteX8" fmla="*/ 19404 w 5598960"/>
              <a:gd name="connsiteY8" fmla="*/ 0 h 6494064"/>
              <a:gd name="connsiteX0" fmla="*/ 19404 w 5617397"/>
              <a:gd name="connsiteY0" fmla="*/ 0 h 6515077"/>
              <a:gd name="connsiteX1" fmla="*/ 5578148 w 5617397"/>
              <a:gd name="connsiteY1" fmla="*/ 533254 h 6515077"/>
              <a:gd name="connsiteX2" fmla="*/ 5583422 w 5617397"/>
              <a:gd name="connsiteY2" fmla="*/ 1511971 h 6515077"/>
              <a:gd name="connsiteX3" fmla="*/ 4667069 w 5617397"/>
              <a:gd name="connsiteY3" fmla="*/ 1511971 h 6515077"/>
              <a:gd name="connsiteX4" fmla="*/ 4667069 w 5617397"/>
              <a:gd name="connsiteY4" fmla="*/ 4395542 h 6515077"/>
              <a:gd name="connsiteX5" fmla="*/ 5598960 w 5617397"/>
              <a:gd name="connsiteY5" fmla="*/ 4395542 h 6515077"/>
              <a:gd name="connsiteX6" fmla="*/ 5617303 w 5617397"/>
              <a:gd name="connsiteY6" fmla="*/ 6515077 h 6515077"/>
              <a:gd name="connsiteX7" fmla="*/ 0 w 5617397"/>
              <a:gd name="connsiteY7" fmla="*/ 6494064 h 6515077"/>
              <a:gd name="connsiteX8" fmla="*/ 19404 w 5617397"/>
              <a:gd name="connsiteY8" fmla="*/ 0 h 651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7397" h="6515077">
                <a:moveTo>
                  <a:pt x="19404" y="0"/>
                </a:moveTo>
                <a:cubicBezTo>
                  <a:pt x="1910976" y="283269"/>
                  <a:pt x="2640096" y="457539"/>
                  <a:pt x="5578148" y="533254"/>
                </a:cubicBezTo>
                <a:lnTo>
                  <a:pt x="5583422" y="1511971"/>
                </a:lnTo>
                <a:lnTo>
                  <a:pt x="4667069" y="1511971"/>
                </a:lnTo>
                <a:lnTo>
                  <a:pt x="4667069" y="4395542"/>
                </a:lnTo>
                <a:lnTo>
                  <a:pt x="5598960" y="4395542"/>
                </a:lnTo>
                <a:cubicBezTo>
                  <a:pt x="5597259" y="5094238"/>
                  <a:pt x="5619004" y="5816381"/>
                  <a:pt x="5617303" y="6515077"/>
                </a:cubicBezTo>
                <a:lnTo>
                  <a:pt x="0" y="6494064"/>
                </a:lnTo>
                <a:lnTo>
                  <a:pt x="19404" y="0"/>
                </a:lnTo>
                <a:close/>
              </a:path>
            </a:pathLst>
          </a:custGeom>
          <a:solidFill>
            <a:schemeClr val="bg1"/>
          </a:solidFill>
        </p:spPr>
        <p:txBody>
          <a:bodyPr wrap="square" anchor="ctr">
            <a:noAutofit/>
          </a:bodyPr>
          <a:lstStyle>
            <a:lvl1pPr marL="0" indent="0" algn="ctr">
              <a:buNone/>
              <a:defRPr b="0">
                <a:solidFill>
                  <a:schemeClr val="bg1"/>
                </a:solidFill>
                <a:latin typeface="Calibri" panose="020F0502020204030204" pitchFamily="34" charset="0"/>
                <a:cs typeface="Calibri" panose="020F0502020204030204" pitchFamily="34" charset="0"/>
              </a:defRPr>
            </a:lvl1pPr>
          </a:lstStyle>
          <a:p>
            <a:r>
              <a:rPr lang="en-US" dirty="0"/>
              <a:t>Click to insert image</a:t>
            </a:r>
          </a:p>
        </p:txBody>
      </p:sp>
      <p:sp>
        <p:nvSpPr>
          <p:cNvPr id="2" name="Title 1">
            <a:extLst>
              <a:ext uri="{FF2B5EF4-FFF2-40B4-BE49-F238E27FC236}">
                <a16:creationId xmlns:a16="http://schemas.microsoft.com/office/drawing/2014/main" id="{16E5C2DC-A7EB-9F22-4993-930977A96777}"/>
              </a:ext>
            </a:extLst>
          </p:cNvPr>
          <p:cNvSpPr>
            <a:spLocks noGrp="1"/>
          </p:cNvSpPr>
          <p:nvPr>
            <p:ph type="ctrTitle" hasCustomPrompt="1"/>
          </p:nvPr>
        </p:nvSpPr>
        <p:spPr>
          <a:xfrm>
            <a:off x="4895850" y="2429071"/>
            <a:ext cx="5892800" cy="1304376"/>
          </a:xfrm>
          <a:prstGeom prst="rect">
            <a:avLst/>
          </a:prstGeom>
        </p:spPr>
        <p:txBody>
          <a:bodyPr anchor="b"/>
          <a:lstStyle>
            <a:lvl1pPr marL="0" indent="0" algn="l">
              <a:buFont typeface="Arial" panose="020B0604020202020204" pitchFamily="34" charset="0"/>
              <a:buNone/>
              <a:defRPr sz="4000" b="1">
                <a:solidFill>
                  <a:srgbClr val="BA0C2E"/>
                </a:solidFill>
                <a:latin typeface="Georgia" panose="02040502050405020303" pitchFamily="18" charset="0"/>
              </a:defRPr>
            </a:lvl1pPr>
          </a:lstStyle>
          <a:p>
            <a:r>
              <a:rPr lang="en-US" dirty="0"/>
              <a:t>Click to edit</a:t>
            </a:r>
            <a:br>
              <a:rPr lang="en-US" dirty="0"/>
            </a:br>
            <a:r>
              <a:rPr lang="en-US" dirty="0"/>
              <a:t>Section title style</a:t>
            </a:r>
          </a:p>
        </p:txBody>
      </p:sp>
      <p:sp>
        <p:nvSpPr>
          <p:cNvPr id="3" name="Subtitle 2">
            <a:extLst>
              <a:ext uri="{FF2B5EF4-FFF2-40B4-BE49-F238E27FC236}">
                <a16:creationId xmlns:a16="http://schemas.microsoft.com/office/drawing/2014/main" id="{EF80707D-23E8-9928-E83A-ED95BA0F6143}"/>
              </a:ext>
            </a:extLst>
          </p:cNvPr>
          <p:cNvSpPr>
            <a:spLocks noGrp="1"/>
          </p:cNvSpPr>
          <p:nvPr>
            <p:ph type="subTitle" idx="1" hasCustomPrompt="1"/>
          </p:nvPr>
        </p:nvSpPr>
        <p:spPr>
          <a:xfrm>
            <a:off x="4895850" y="3955832"/>
            <a:ext cx="5720522" cy="338961"/>
          </a:xfrm>
          <a:prstGeom prst="rect">
            <a:avLst/>
          </a:prstGeom>
        </p:spPr>
        <p:txBody>
          <a:bodyPr/>
          <a:lstStyle>
            <a:lvl1pPr marL="0" indent="0" algn="l">
              <a:buNone/>
              <a:defRPr sz="2000">
                <a:solidFill>
                  <a:srgbClr val="404040"/>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 style</a:t>
            </a:r>
          </a:p>
        </p:txBody>
      </p:sp>
    </p:spTree>
    <p:extLst>
      <p:ext uri="{BB962C8B-B14F-4D97-AF65-F5344CB8AC3E}">
        <p14:creationId xmlns:p14="http://schemas.microsoft.com/office/powerpoint/2010/main" val="3738400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042306-D671-4D74-BEF1-5E8A54C8F42B}"/>
              </a:ext>
            </a:extLst>
          </p:cNvPr>
          <p:cNvSpPr>
            <a:spLocks noGrp="1"/>
          </p:cNvSpPr>
          <p:nvPr>
            <p:ph type="title"/>
          </p:nvPr>
        </p:nvSpPr>
        <p:spPr>
          <a:xfrm>
            <a:off x="838200" y="1217142"/>
            <a:ext cx="10515600" cy="547688"/>
          </a:xfrm>
          <a:prstGeom prst="rect">
            <a:avLst/>
          </a:prstGeom>
        </p:spPr>
        <p:txBody>
          <a:bodyPr/>
          <a:lstStyle>
            <a:lvl1pPr>
              <a:defRPr sz="3500" b="1">
                <a:solidFill>
                  <a:schemeClr val="bg1">
                    <a:lumMod val="25000"/>
                  </a:schemeClr>
                </a:solidFill>
                <a:latin typeface="Georgia" panose="02040502050405020303" pitchFamily="18"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C666ACFB-B585-8F97-6512-89D30C37B145}"/>
              </a:ext>
            </a:extLst>
          </p:cNvPr>
          <p:cNvSpPr>
            <a:spLocks noGrp="1"/>
          </p:cNvSpPr>
          <p:nvPr>
            <p:ph sz="half" idx="1"/>
          </p:nvPr>
        </p:nvSpPr>
        <p:spPr>
          <a:xfrm>
            <a:off x="838200" y="2757017"/>
            <a:ext cx="4857750" cy="3736975"/>
          </a:xfrm>
          <a:prstGeom prst="rect">
            <a:avLst/>
          </a:prstGeom>
        </p:spPr>
        <p:txBody>
          <a:bodyPr/>
          <a:lstStyle>
            <a:lvl1pPr>
              <a:defRPr sz="2400">
                <a:solidFill>
                  <a:schemeClr val="bg1">
                    <a:lumMod val="25000"/>
                  </a:schemeClr>
                </a:solidFill>
                <a:latin typeface="Calibri" panose="020F0502020204030204" pitchFamily="34" charset="0"/>
                <a:cs typeface="Calibri" panose="020F0502020204030204" pitchFamily="34" charset="0"/>
              </a:defRPr>
            </a:lvl1pPr>
            <a:lvl2pPr>
              <a:defRPr sz="2200">
                <a:solidFill>
                  <a:schemeClr val="bg1">
                    <a:lumMod val="25000"/>
                  </a:schemeClr>
                </a:solidFill>
                <a:latin typeface="Calibri" panose="020F0502020204030204" pitchFamily="34" charset="0"/>
                <a:cs typeface="Calibri" panose="020F0502020204030204" pitchFamily="34" charset="0"/>
              </a:defRPr>
            </a:lvl2pPr>
            <a:lvl3pPr>
              <a:defRPr>
                <a:solidFill>
                  <a:schemeClr val="bg1">
                    <a:lumMod val="25000"/>
                  </a:schemeClr>
                </a:solidFill>
                <a:latin typeface="Calibri" panose="020F0502020204030204" pitchFamily="34" charset="0"/>
                <a:cs typeface="Calibri" panose="020F0502020204030204" pitchFamily="34" charset="0"/>
              </a:defRPr>
            </a:lvl3pPr>
            <a:lvl4pPr>
              <a:defRPr>
                <a:solidFill>
                  <a:schemeClr val="bg1">
                    <a:lumMod val="25000"/>
                  </a:schemeClr>
                </a:solidFill>
                <a:latin typeface="Calibri" panose="020F0502020204030204" pitchFamily="34" charset="0"/>
                <a:cs typeface="Calibri" panose="020F0502020204030204" pitchFamily="34" charset="0"/>
              </a:defRPr>
            </a:lvl4pPr>
            <a:lvl5pPr>
              <a:defRPr>
                <a:solidFill>
                  <a:schemeClr val="bg1">
                    <a:lumMod val="25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DEDF6065-474D-2658-8576-DE1957D121FB}"/>
              </a:ext>
            </a:extLst>
          </p:cNvPr>
          <p:cNvSpPr>
            <a:spLocks noGrp="1"/>
          </p:cNvSpPr>
          <p:nvPr>
            <p:ph sz="half" idx="2"/>
          </p:nvPr>
        </p:nvSpPr>
        <p:spPr>
          <a:xfrm>
            <a:off x="6000750" y="2757017"/>
            <a:ext cx="4857750" cy="3736975"/>
          </a:xfrm>
          <a:prstGeom prst="rect">
            <a:avLst/>
          </a:prstGeom>
        </p:spPr>
        <p:txBody>
          <a:bodyPr/>
          <a:lstStyle>
            <a:lvl1pPr>
              <a:defRPr sz="2400">
                <a:solidFill>
                  <a:schemeClr val="bg1">
                    <a:lumMod val="25000"/>
                  </a:schemeClr>
                </a:solidFill>
              </a:defRPr>
            </a:lvl1pPr>
            <a:lvl2pPr>
              <a:defRPr sz="2200">
                <a:solidFill>
                  <a:schemeClr val="bg1">
                    <a:lumMod val="25000"/>
                  </a:schemeClr>
                </a:solidFill>
              </a:defRPr>
            </a:lvl2pPr>
            <a:lvl3pPr>
              <a:defRPr>
                <a:solidFill>
                  <a:schemeClr val="bg1">
                    <a:lumMod val="25000"/>
                  </a:schemeClr>
                </a:solidFill>
              </a:defRPr>
            </a:lvl3pPr>
            <a:lvl4pPr>
              <a:defRPr>
                <a:solidFill>
                  <a:schemeClr val="bg1">
                    <a:lumMod val="25000"/>
                  </a:schemeClr>
                </a:solidFill>
              </a:defRPr>
            </a:lvl4pPr>
            <a:lvl5pPr>
              <a:defRPr>
                <a:solidFill>
                  <a:schemeClr val="bg1">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E75F85AF-2AAE-8DE0-52F9-35E073F0A653}"/>
              </a:ext>
            </a:extLst>
          </p:cNvPr>
          <p:cNvSpPr>
            <a:spLocks noGrp="1"/>
          </p:cNvSpPr>
          <p:nvPr>
            <p:ph type="body" sz="quarter" idx="10" hasCustomPrompt="1"/>
          </p:nvPr>
        </p:nvSpPr>
        <p:spPr>
          <a:xfrm>
            <a:off x="838200" y="1882305"/>
            <a:ext cx="10515600" cy="557212"/>
          </a:xfrm>
          <a:prstGeom prst="rect">
            <a:avLst/>
          </a:prstGeom>
          <a:noFill/>
        </p:spPr>
        <p:txBody>
          <a:bodyPr/>
          <a:lstStyle>
            <a:lvl1pPr marL="0" indent="0">
              <a:buNone/>
              <a:defRPr b="1">
                <a:solidFill>
                  <a:srgbClr val="971B2F"/>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0" dirty="0">
                <a:solidFill>
                  <a:schemeClr val="tx1"/>
                </a:solidFill>
                <a:latin typeface="Calibri" panose="020F0502020204030204" pitchFamily="34" charset="0"/>
                <a:cs typeface="Calibri" panose="020F0502020204030204" pitchFamily="34" charset="0"/>
              </a:rPr>
              <a:t>Click to edit Master subtitle style</a:t>
            </a:r>
          </a:p>
        </p:txBody>
      </p:sp>
    </p:spTree>
    <p:extLst>
      <p:ext uri="{BB962C8B-B14F-4D97-AF65-F5344CB8AC3E}">
        <p14:creationId xmlns:p14="http://schemas.microsoft.com/office/powerpoint/2010/main" val="808288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with 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042306-D671-4D74-BEF1-5E8A54C8F42B}"/>
              </a:ext>
            </a:extLst>
          </p:cNvPr>
          <p:cNvSpPr>
            <a:spLocks noGrp="1"/>
          </p:cNvSpPr>
          <p:nvPr>
            <p:ph type="title"/>
          </p:nvPr>
        </p:nvSpPr>
        <p:spPr>
          <a:xfrm>
            <a:off x="838200" y="1217142"/>
            <a:ext cx="10515600" cy="547688"/>
          </a:xfrm>
          <a:prstGeom prst="rect">
            <a:avLst/>
          </a:prstGeom>
        </p:spPr>
        <p:txBody>
          <a:bodyPr/>
          <a:lstStyle>
            <a:lvl1pPr>
              <a:defRPr sz="3500" b="1">
                <a:solidFill>
                  <a:schemeClr val="bg1">
                    <a:lumMod val="25000"/>
                  </a:schemeClr>
                </a:solidFill>
                <a:latin typeface="Georgia" panose="02040502050405020303" pitchFamily="18" charset="0"/>
              </a:defRPr>
            </a:lvl1pPr>
          </a:lstStyle>
          <a:p>
            <a:r>
              <a:rPr lang="en-US" dirty="0"/>
              <a:t>Click to edit Master title style</a:t>
            </a:r>
          </a:p>
        </p:txBody>
      </p:sp>
      <p:sp>
        <p:nvSpPr>
          <p:cNvPr id="9" name="Content Placeholder 3">
            <a:extLst>
              <a:ext uri="{FF2B5EF4-FFF2-40B4-BE49-F238E27FC236}">
                <a16:creationId xmlns:a16="http://schemas.microsoft.com/office/drawing/2014/main" id="{DEDF6065-474D-2658-8576-DE1957D121FB}"/>
              </a:ext>
            </a:extLst>
          </p:cNvPr>
          <p:cNvSpPr>
            <a:spLocks noGrp="1"/>
          </p:cNvSpPr>
          <p:nvPr>
            <p:ph sz="half" idx="2"/>
          </p:nvPr>
        </p:nvSpPr>
        <p:spPr>
          <a:xfrm>
            <a:off x="5448300" y="2684462"/>
            <a:ext cx="5448300" cy="3736975"/>
          </a:xfrm>
          <a:prstGeom prst="rect">
            <a:avLst/>
          </a:prstGeom>
        </p:spPr>
        <p:txBody>
          <a:bodyPr/>
          <a:lstStyle>
            <a:lvl1pPr>
              <a:defRPr sz="2400">
                <a:solidFill>
                  <a:schemeClr val="bg1">
                    <a:lumMod val="25000"/>
                  </a:schemeClr>
                </a:solidFill>
              </a:defRPr>
            </a:lvl1pPr>
            <a:lvl2pPr>
              <a:defRPr sz="2200">
                <a:solidFill>
                  <a:schemeClr val="bg1">
                    <a:lumMod val="25000"/>
                  </a:schemeClr>
                </a:solidFill>
              </a:defRPr>
            </a:lvl2pPr>
            <a:lvl3pPr>
              <a:defRPr>
                <a:solidFill>
                  <a:schemeClr val="bg1">
                    <a:lumMod val="25000"/>
                  </a:schemeClr>
                </a:solidFill>
              </a:defRPr>
            </a:lvl3pPr>
            <a:lvl4pPr>
              <a:defRPr>
                <a:solidFill>
                  <a:schemeClr val="bg1">
                    <a:lumMod val="25000"/>
                  </a:schemeClr>
                </a:solidFill>
              </a:defRPr>
            </a:lvl4pPr>
            <a:lvl5pPr>
              <a:defRPr>
                <a:solidFill>
                  <a:schemeClr val="bg1">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E75F85AF-2AAE-8DE0-52F9-35E073F0A653}"/>
              </a:ext>
            </a:extLst>
          </p:cNvPr>
          <p:cNvSpPr>
            <a:spLocks noGrp="1"/>
          </p:cNvSpPr>
          <p:nvPr>
            <p:ph type="body" sz="quarter" idx="10" hasCustomPrompt="1"/>
          </p:nvPr>
        </p:nvSpPr>
        <p:spPr>
          <a:xfrm>
            <a:off x="838200" y="1882305"/>
            <a:ext cx="10515600" cy="557212"/>
          </a:xfrm>
          <a:prstGeom prst="rect">
            <a:avLst/>
          </a:prstGeom>
        </p:spPr>
        <p:txBody>
          <a:bodyPr/>
          <a:lstStyle>
            <a:lvl1pPr marL="0" indent="0">
              <a:buNone/>
              <a:defRPr b="1">
                <a:solidFill>
                  <a:srgbClr val="971B2F"/>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0" dirty="0">
                <a:solidFill>
                  <a:schemeClr val="tx1"/>
                </a:solidFill>
                <a:latin typeface="Calibri" panose="020F0502020204030204" pitchFamily="34" charset="0"/>
                <a:cs typeface="Calibri" panose="020F0502020204030204" pitchFamily="34" charset="0"/>
              </a:rPr>
              <a:t>Click to edit Master subtitle style</a:t>
            </a:r>
          </a:p>
        </p:txBody>
      </p:sp>
      <p:sp>
        <p:nvSpPr>
          <p:cNvPr id="3" name="Picture Placeholder 2">
            <a:extLst>
              <a:ext uri="{FF2B5EF4-FFF2-40B4-BE49-F238E27FC236}">
                <a16:creationId xmlns:a16="http://schemas.microsoft.com/office/drawing/2014/main" id="{6DD1BF8A-BEB9-71E8-00CA-AFF8E3053A8A}"/>
              </a:ext>
            </a:extLst>
          </p:cNvPr>
          <p:cNvSpPr>
            <a:spLocks noGrp="1"/>
          </p:cNvSpPr>
          <p:nvPr>
            <p:ph type="pic" sz="quarter" idx="11"/>
          </p:nvPr>
        </p:nvSpPr>
        <p:spPr>
          <a:xfrm>
            <a:off x="0" y="2990850"/>
            <a:ext cx="5010150" cy="3124200"/>
          </a:xfrm>
          <a:prstGeom prst="rect">
            <a:avLst/>
          </a:prstGeom>
        </p:spPr>
        <p:txBody>
          <a:bodyPr/>
          <a:lstStyle>
            <a:lvl1pPr marL="0" indent="0" algn="ctr">
              <a:buNone/>
              <a:defRPr>
                <a:solidFill>
                  <a:schemeClr val="bg1">
                    <a:lumMod val="10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206915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 with 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042306-D671-4D74-BEF1-5E8A54C8F42B}"/>
              </a:ext>
            </a:extLst>
          </p:cNvPr>
          <p:cNvSpPr>
            <a:spLocks noGrp="1"/>
          </p:cNvSpPr>
          <p:nvPr>
            <p:ph type="title"/>
          </p:nvPr>
        </p:nvSpPr>
        <p:spPr>
          <a:xfrm>
            <a:off x="838200" y="1217142"/>
            <a:ext cx="10515600" cy="547688"/>
          </a:xfrm>
          <a:prstGeom prst="rect">
            <a:avLst/>
          </a:prstGeom>
        </p:spPr>
        <p:txBody>
          <a:bodyPr/>
          <a:lstStyle>
            <a:lvl1pPr>
              <a:defRPr sz="3500" b="1">
                <a:solidFill>
                  <a:schemeClr val="bg1">
                    <a:lumMod val="25000"/>
                  </a:schemeClr>
                </a:solidFill>
                <a:latin typeface="Georgia" panose="02040502050405020303" pitchFamily="18" charset="0"/>
              </a:defRPr>
            </a:lvl1pPr>
          </a:lstStyle>
          <a:p>
            <a:r>
              <a:rPr lang="en-US" dirty="0"/>
              <a:t>Click to edit Master title style</a:t>
            </a:r>
          </a:p>
        </p:txBody>
      </p:sp>
      <p:sp>
        <p:nvSpPr>
          <p:cNvPr id="9" name="Content Placeholder 3">
            <a:extLst>
              <a:ext uri="{FF2B5EF4-FFF2-40B4-BE49-F238E27FC236}">
                <a16:creationId xmlns:a16="http://schemas.microsoft.com/office/drawing/2014/main" id="{DEDF6065-474D-2658-8576-DE1957D121FB}"/>
              </a:ext>
            </a:extLst>
          </p:cNvPr>
          <p:cNvSpPr>
            <a:spLocks noGrp="1"/>
          </p:cNvSpPr>
          <p:nvPr>
            <p:ph sz="half" idx="2"/>
          </p:nvPr>
        </p:nvSpPr>
        <p:spPr>
          <a:xfrm>
            <a:off x="838199" y="2684462"/>
            <a:ext cx="5769429" cy="3736975"/>
          </a:xfrm>
          <a:prstGeom prst="rect">
            <a:avLst/>
          </a:prstGeom>
        </p:spPr>
        <p:txBody>
          <a:bodyPr/>
          <a:lstStyle>
            <a:lvl1pPr>
              <a:defRPr sz="2400">
                <a:solidFill>
                  <a:schemeClr val="bg1">
                    <a:lumMod val="25000"/>
                  </a:schemeClr>
                </a:solidFill>
              </a:defRPr>
            </a:lvl1pPr>
            <a:lvl2pPr>
              <a:defRPr sz="2200">
                <a:solidFill>
                  <a:schemeClr val="bg1">
                    <a:lumMod val="25000"/>
                  </a:schemeClr>
                </a:solidFill>
              </a:defRPr>
            </a:lvl2pPr>
            <a:lvl3pPr>
              <a:defRPr>
                <a:solidFill>
                  <a:schemeClr val="bg1">
                    <a:lumMod val="25000"/>
                  </a:schemeClr>
                </a:solidFill>
              </a:defRPr>
            </a:lvl3pPr>
            <a:lvl4pPr>
              <a:defRPr>
                <a:solidFill>
                  <a:schemeClr val="bg1">
                    <a:lumMod val="25000"/>
                  </a:schemeClr>
                </a:solidFill>
              </a:defRPr>
            </a:lvl4pPr>
            <a:lvl5pPr>
              <a:defRPr>
                <a:solidFill>
                  <a:schemeClr val="bg1">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E75F85AF-2AAE-8DE0-52F9-35E073F0A653}"/>
              </a:ext>
            </a:extLst>
          </p:cNvPr>
          <p:cNvSpPr>
            <a:spLocks noGrp="1"/>
          </p:cNvSpPr>
          <p:nvPr>
            <p:ph type="body" sz="quarter" idx="10" hasCustomPrompt="1"/>
          </p:nvPr>
        </p:nvSpPr>
        <p:spPr>
          <a:xfrm>
            <a:off x="838200" y="1882305"/>
            <a:ext cx="10515600" cy="557212"/>
          </a:xfrm>
          <a:prstGeom prst="rect">
            <a:avLst/>
          </a:prstGeom>
        </p:spPr>
        <p:txBody>
          <a:bodyPr/>
          <a:lstStyle>
            <a:lvl1pPr marL="0" indent="0">
              <a:buNone/>
              <a:defRPr b="1">
                <a:solidFill>
                  <a:srgbClr val="971B2F"/>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0" dirty="0">
                <a:solidFill>
                  <a:schemeClr val="tx1"/>
                </a:solidFill>
                <a:latin typeface="Calibri" panose="020F0502020204030204" pitchFamily="34" charset="0"/>
                <a:cs typeface="Calibri" panose="020F0502020204030204" pitchFamily="34" charset="0"/>
              </a:rPr>
              <a:t>Click to edit Master subtitle style</a:t>
            </a:r>
          </a:p>
        </p:txBody>
      </p:sp>
      <p:sp>
        <p:nvSpPr>
          <p:cNvPr id="2" name="Rectangle 1">
            <a:extLst>
              <a:ext uri="{FF2B5EF4-FFF2-40B4-BE49-F238E27FC236}">
                <a16:creationId xmlns:a16="http://schemas.microsoft.com/office/drawing/2014/main" id="{3E24AC2C-E111-31E8-5802-F77EB173EE75}"/>
              </a:ext>
            </a:extLst>
          </p:cNvPr>
          <p:cNvSpPr>
            <a:spLocks noChangeAspect="1"/>
          </p:cNvSpPr>
          <p:nvPr userDrawn="1"/>
        </p:nvSpPr>
        <p:spPr>
          <a:xfrm>
            <a:off x="10644808" y="5096000"/>
            <a:ext cx="1417983" cy="157038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DD1BF8A-BEB9-71E8-00CA-AFF8E3053A8A}"/>
              </a:ext>
            </a:extLst>
          </p:cNvPr>
          <p:cNvSpPr>
            <a:spLocks noGrp="1"/>
          </p:cNvSpPr>
          <p:nvPr>
            <p:ph type="pic" sz="quarter" idx="11"/>
          </p:nvPr>
        </p:nvSpPr>
        <p:spPr>
          <a:xfrm>
            <a:off x="7181850" y="2990850"/>
            <a:ext cx="5010150" cy="3124200"/>
          </a:xfrm>
          <a:prstGeom prst="rect">
            <a:avLst/>
          </a:prstGeom>
        </p:spPr>
        <p:txBody>
          <a:bodyPr/>
          <a:lstStyle>
            <a:lvl1pPr marL="0" indent="0" algn="ctr">
              <a:buNone/>
              <a:defRPr>
                <a:solidFill>
                  <a:schemeClr val="bg1">
                    <a:lumMod val="10000"/>
                  </a:schemeClr>
                </a:solidFill>
                <a:latin typeface="Calibri" panose="020F0502020204030204" pitchFamily="34" charset="0"/>
                <a:cs typeface="Calibri" panose="020F0502020204030204" pitchFamily="34" charset="0"/>
              </a:defRPr>
            </a:lvl1pPr>
          </a:lstStyle>
          <a:p>
            <a:endParaRPr lang="en-US" dirty="0"/>
          </a:p>
        </p:txBody>
      </p:sp>
      <p:sp>
        <p:nvSpPr>
          <p:cNvPr id="6" name="TextBox 5">
            <a:extLst>
              <a:ext uri="{FF2B5EF4-FFF2-40B4-BE49-F238E27FC236}">
                <a16:creationId xmlns:a16="http://schemas.microsoft.com/office/drawing/2014/main" id="{381897C9-F126-973F-5C3D-4D697E6018B5}"/>
              </a:ext>
            </a:extLst>
          </p:cNvPr>
          <p:cNvSpPr txBox="1"/>
          <p:nvPr userDrawn="1"/>
        </p:nvSpPr>
        <p:spPr>
          <a:xfrm>
            <a:off x="11091672" y="6254496"/>
            <a:ext cx="457176" cy="369332"/>
          </a:xfrm>
          <a:prstGeom prst="rect">
            <a:avLst/>
          </a:prstGeom>
          <a:noFill/>
        </p:spPr>
        <p:txBody>
          <a:bodyPr wrap="none" rtlCol="0">
            <a:spAutoFit/>
          </a:bodyPr>
          <a:lstStyle/>
          <a:p>
            <a:fld id="{3CE50E18-077E-A04F-A8C9-C5B68B5F94AD}" type="slidenum">
              <a:rPr lang="en-US" smtClean="0"/>
              <a:t>‹#›</a:t>
            </a:fld>
            <a:endParaRPr lang="en-US" dirty="0"/>
          </a:p>
        </p:txBody>
      </p:sp>
    </p:spTree>
    <p:extLst>
      <p:ext uri="{BB962C8B-B14F-4D97-AF65-F5344CB8AC3E}">
        <p14:creationId xmlns:p14="http://schemas.microsoft.com/office/powerpoint/2010/main" val="4238249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590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no watermark shie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24AC2C-E111-31E8-5802-F77EB173EE75}"/>
              </a:ext>
            </a:extLst>
          </p:cNvPr>
          <p:cNvSpPr>
            <a:spLocks noChangeAspect="1"/>
          </p:cNvSpPr>
          <p:nvPr userDrawn="1"/>
        </p:nvSpPr>
        <p:spPr>
          <a:xfrm>
            <a:off x="10774017" y="5178287"/>
            <a:ext cx="1417983" cy="157038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018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09752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391390"/>
            <a:ext cx="10820398" cy="999066"/>
          </a:xfrm>
        </p:spPr>
        <p:txBody>
          <a:bodyPr/>
          <a:lstStyle/>
          <a:p>
            <a:r>
              <a:rPr lang="en-US"/>
              <a:t>Click to edit Master title style</a:t>
            </a:r>
          </a:p>
        </p:txBody>
      </p:sp>
      <p:sp>
        <p:nvSpPr>
          <p:cNvPr id="3" name="Content Placeholder 2"/>
          <p:cNvSpPr>
            <a:spLocks noGrp="1"/>
          </p:cNvSpPr>
          <p:nvPr>
            <p:ph idx="1"/>
          </p:nvPr>
        </p:nvSpPr>
        <p:spPr>
          <a:xfrm>
            <a:off x="685801" y="1475509"/>
            <a:ext cx="10820398" cy="431569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1" y="6425866"/>
            <a:ext cx="1600200" cy="322717"/>
          </a:xfrm>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a:xfrm>
            <a:off x="10955032" y="6425866"/>
            <a:ext cx="551167" cy="322717"/>
          </a:xfrm>
        </p:spPr>
        <p:txBody>
          <a:bodyPr/>
          <a:lstStyle>
            <a:lvl1pPr>
              <a:defRPr>
                <a:solidFill>
                  <a:srgbClr val="000000"/>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857209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0C09926-7E22-5224-7340-10A58AFDE977}"/>
              </a:ext>
            </a:extLst>
          </p:cNvPr>
          <p:cNvSpPr>
            <a:spLocks noGrp="1"/>
          </p:cNvSpPr>
          <p:nvPr>
            <p:ph type="pic" sz="quarter" idx="13" hasCustomPrompt="1"/>
          </p:nvPr>
        </p:nvSpPr>
        <p:spPr>
          <a:xfrm>
            <a:off x="-73089" y="1250279"/>
            <a:ext cx="5640750" cy="5624123"/>
          </a:xfrm>
          <a:custGeom>
            <a:avLst/>
            <a:gdLst>
              <a:gd name="connsiteX0" fmla="*/ 54574 w 5640750"/>
              <a:gd name="connsiteY0" fmla="*/ 0 h 5624123"/>
              <a:gd name="connsiteX1" fmla="*/ 5613318 w 5640750"/>
              <a:gd name="connsiteY1" fmla="*/ 533254 h 5624123"/>
              <a:gd name="connsiteX2" fmla="*/ 5618592 w 5640750"/>
              <a:gd name="connsiteY2" fmla="*/ 1511971 h 5624123"/>
              <a:gd name="connsiteX3" fmla="*/ 4702239 w 5640750"/>
              <a:gd name="connsiteY3" fmla="*/ 1511971 h 5624123"/>
              <a:gd name="connsiteX4" fmla="*/ 4702239 w 5640750"/>
              <a:gd name="connsiteY4" fmla="*/ 4395542 h 5624123"/>
              <a:gd name="connsiteX5" fmla="*/ 5634130 w 5640750"/>
              <a:gd name="connsiteY5" fmla="*/ 4395542 h 5624123"/>
              <a:gd name="connsiteX6" fmla="*/ 5640750 w 5640750"/>
              <a:gd name="connsiteY6" fmla="*/ 5624123 h 5624123"/>
              <a:gd name="connsiteX7" fmla="*/ 0 w 5640750"/>
              <a:gd name="connsiteY7" fmla="*/ 5614833 h 562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0750" h="5624123">
                <a:moveTo>
                  <a:pt x="54574" y="0"/>
                </a:moveTo>
                <a:cubicBezTo>
                  <a:pt x="1946146" y="283269"/>
                  <a:pt x="2675266" y="457539"/>
                  <a:pt x="5613318" y="533254"/>
                </a:cubicBezTo>
                <a:lnTo>
                  <a:pt x="5618592" y="1511971"/>
                </a:lnTo>
                <a:lnTo>
                  <a:pt x="4702239" y="1511971"/>
                </a:lnTo>
                <a:lnTo>
                  <a:pt x="4702239" y="4395542"/>
                </a:lnTo>
                <a:lnTo>
                  <a:pt x="5634130" y="4395542"/>
                </a:lnTo>
                <a:lnTo>
                  <a:pt x="5640750" y="5624123"/>
                </a:lnTo>
                <a:lnTo>
                  <a:pt x="0" y="5614833"/>
                </a:lnTo>
                <a:close/>
              </a:path>
            </a:pathLst>
          </a:custGeom>
        </p:spPr>
        <p:txBody>
          <a:bodyPr wrap="square" anchor="ctr">
            <a:noAutofit/>
          </a:bodyPr>
          <a:lstStyle>
            <a:lvl1pPr marL="0" indent="0" algn="ctr">
              <a:buNone/>
              <a:defRPr b="0">
                <a:solidFill>
                  <a:schemeClr val="bg1"/>
                </a:solidFill>
                <a:latin typeface="Calibri" panose="020F0502020204030204" pitchFamily="34" charset="0"/>
                <a:cs typeface="Calibri" panose="020F0502020204030204" pitchFamily="34" charset="0"/>
              </a:defRPr>
            </a:lvl1pPr>
          </a:lstStyle>
          <a:p>
            <a:r>
              <a:rPr lang="en-US" dirty="0"/>
              <a:t>Click to insert image</a:t>
            </a:r>
          </a:p>
        </p:txBody>
      </p:sp>
      <p:sp>
        <p:nvSpPr>
          <p:cNvPr id="7" name="Title 1">
            <a:extLst>
              <a:ext uri="{FF2B5EF4-FFF2-40B4-BE49-F238E27FC236}">
                <a16:creationId xmlns:a16="http://schemas.microsoft.com/office/drawing/2014/main" id="{BCFC041C-5F6C-8332-440F-6E59DD51D83D}"/>
              </a:ext>
            </a:extLst>
          </p:cNvPr>
          <p:cNvSpPr>
            <a:spLocks noGrp="1"/>
          </p:cNvSpPr>
          <p:nvPr>
            <p:ph type="ctrTitle"/>
          </p:nvPr>
        </p:nvSpPr>
        <p:spPr>
          <a:xfrm>
            <a:off x="4861339" y="2973387"/>
            <a:ext cx="5892800" cy="1647826"/>
          </a:xfrm>
          <a:prstGeom prst="rect">
            <a:avLst/>
          </a:prstGeom>
        </p:spPr>
        <p:txBody>
          <a:bodyPr anchor="b"/>
          <a:lstStyle>
            <a:lvl1pPr marL="0" indent="0" algn="l">
              <a:buFont typeface="Arial" panose="020B0604020202020204" pitchFamily="34" charset="0"/>
              <a:buNone/>
              <a:defRPr sz="5000" b="1">
                <a:solidFill>
                  <a:schemeClr val="bg1"/>
                </a:solidFill>
                <a:latin typeface="Georgia" panose="02040502050405020303" pitchFamily="18" charset="0"/>
              </a:defRPr>
            </a:lvl1pPr>
          </a:lstStyle>
          <a:p>
            <a:r>
              <a:rPr lang="en-US" dirty="0"/>
              <a:t>Click to edit Master title style</a:t>
            </a:r>
          </a:p>
        </p:txBody>
      </p:sp>
      <p:sp>
        <p:nvSpPr>
          <p:cNvPr id="8" name="Subtitle 2">
            <a:extLst>
              <a:ext uri="{FF2B5EF4-FFF2-40B4-BE49-F238E27FC236}">
                <a16:creationId xmlns:a16="http://schemas.microsoft.com/office/drawing/2014/main" id="{A1D2E32D-88B0-BC8E-41FF-95CB57C19EAD}"/>
              </a:ext>
            </a:extLst>
          </p:cNvPr>
          <p:cNvSpPr>
            <a:spLocks noGrp="1"/>
          </p:cNvSpPr>
          <p:nvPr>
            <p:ph type="subTitle" idx="1"/>
          </p:nvPr>
        </p:nvSpPr>
        <p:spPr>
          <a:xfrm>
            <a:off x="4848639" y="4775994"/>
            <a:ext cx="5720522" cy="601662"/>
          </a:xfrm>
          <a:prstGeom prst="rect">
            <a:avLst/>
          </a:prstGeom>
        </p:spPr>
        <p:txBody>
          <a:bodyPr/>
          <a:lstStyle>
            <a:lvl1pPr marL="0" indent="0" algn="l">
              <a:buNone/>
              <a:defRPr sz="3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Content Placeholder 9">
            <a:extLst>
              <a:ext uri="{FF2B5EF4-FFF2-40B4-BE49-F238E27FC236}">
                <a16:creationId xmlns:a16="http://schemas.microsoft.com/office/drawing/2014/main" id="{BF9AA39D-7074-6208-D0C8-E0E0044E747A}"/>
              </a:ext>
            </a:extLst>
          </p:cNvPr>
          <p:cNvSpPr>
            <a:spLocks noGrp="1"/>
          </p:cNvSpPr>
          <p:nvPr>
            <p:ph sz="quarter" idx="12" hasCustomPrompt="1"/>
          </p:nvPr>
        </p:nvSpPr>
        <p:spPr>
          <a:xfrm>
            <a:off x="5805004" y="6053138"/>
            <a:ext cx="4074492" cy="368300"/>
          </a:xfrm>
          <a:prstGeom prst="rect">
            <a:avLst/>
          </a:prstGeom>
        </p:spPr>
        <p:txBody>
          <a:bodyPr/>
          <a:lstStyle>
            <a:lvl1pPr marL="0" indent="0" algn="l">
              <a:buNone/>
              <a:defRPr sz="1800" b="1">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edited presented by</a:t>
            </a:r>
          </a:p>
        </p:txBody>
      </p:sp>
      <p:sp>
        <p:nvSpPr>
          <p:cNvPr id="15" name="Freeform 14">
            <a:extLst>
              <a:ext uri="{FF2B5EF4-FFF2-40B4-BE49-F238E27FC236}">
                <a16:creationId xmlns:a16="http://schemas.microsoft.com/office/drawing/2014/main" id="{2D4ADF40-DA11-DCD7-50E0-1B352C1201BD}"/>
              </a:ext>
            </a:extLst>
          </p:cNvPr>
          <p:cNvSpPr/>
          <p:nvPr userDrawn="1"/>
        </p:nvSpPr>
        <p:spPr>
          <a:xfrm>
            <a:off x="-520700" y="1200330"/>
            <a:ext cx="6070600" cy="5657669"/>
          </a:xfrm>
          <a:custGeom>
            <a:avLst/>
            <a:gdLst>
              <a:gd name="connsiteX0" fmla="*/ 63863 w 6070600"/>
              <a:gd name="connsiteY0" fmla="*/ 0 h 5657669"/>
              <a:gd name="connsiteX1" fmla="*/ 6057900 w 6070600"/>
              <a:gd name="connsiteY1" fmla="*/ 590369 h 5657669"/>
              <a:gd name="connsiteX2" fmla="*/ 6060360 w 6070600"/>
              <a:gd name="connsiteY2" fmla="*/ 1571899 h 5657669"/>
              <a:gd name="connsiteX3" fmla="*/ 5121729 w 6070600"/>
              <a:gd name="connsiteY3" fmla="*/ 1571899 h 5657669"/>
              <a:gd name="connsiteX4" fmla="*/ 5121729 w 6070600"/>
              <a:gd name="connsiteY4" fmla="*/ 4457340 h 5657669"/>
              <a:gd name="connsiteX5" fmla="*/ 6067592 w 6070600"/>
              <a:gd name="connsiteY5" fmla="*/ 4457340 h 5657669"/>
              <a:gd name="connsiteX6" fmla="*/ 6070600 w 6070600"/>
              <a:gd name="connsiteY6" fmla="*/ 5657669 h 5657669"/>
              <a:gd name="connsiteX7" fmla="*/ 0 w 6070600"/>
              <a:gd name="connsiteY7" fmla="*/ 5657669 h 5657669"/>
              <a:gd name="connsiteX8" fmla="*/ 63863 w 6070600"/>
              <a:gd name="connsiteY8" fmla="*/ 0 h 565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0600" h="5657669">
                <a:moveTo>
                  <a:pt x="63863" y="0"/>
                </a:moveTo>
                <a:cubicBezTo>
                  <a:pt x="2897292" y="412084"/>
                  <a:pt x="3257853" y="482721"/>
                  <a:pt x="6057900" y="590369"/>
                </a:cubicBezTo>
                <a:lnTo>
                  <a:pt x="6060360" y="1571899"/>
                </a:lnTo>
                <a:lnTo>
                  <a:pt x="5121729" y="1571899"/>
                </a:lnTo>
                <a:lnTo>
                  <a:pt x="5121729" y="4457340"/>
                </a:lnTo>
                <a:lnTo>
                  <a:pt x="6067592" y="4457340"/>
                </a:lnTo>
                <a:lnTo>
                  <a:pt x="6070600" y="5657669"/>
                </a:lnTo>
                <a:lnTo>
                  <a:pt x="0" y="5657669"/>
                </a:lnTo>
                <a:cubicBezTo>
                  <a:pt x="6773" y="3781456"/>
                  <a:pt x="57090" y="1876213"/>
                  <a:pt x="63863" y="0"/>
                </a:cubicBez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n>
                <a:noFill/>
              </a:ln>
            </a:endParaRPr>
          </a:p>
        </p:txBody>
      </p:sp>
    </p:spTree>
    <p:extLst>
      <p:ext uri="{BB962C8B-B14F-4D97-AF65-F5344CB8AC3E}">
        <p14:creationId xmlns:p14="http://schemas.microsoft.com/office/powerpoint/2010/main" val="249347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Slide-little 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0CD11-DA89-C753-42C1-859AA3F4ED9E}"/>
              </a:ext>
            </a:extLst>
          </p:cNvPr>
          <p:cNvSpPr>
            <a:spLocks noGrp="1"/>
          </p:cNvSpPr>
          <p:nvPr>
            <p:ph type="title"/>
          </p:nvPr>
        </p:nvSpPr>
        <p:spPr>
          <a:xfrm>
            <a:off x="838200" y="710513"/>
            <a:ext cx="10515600" cy="547688"/>
          </a:xfrm>
          <a:prstGeom prst="rect">
            <a:avLst/>
          </a:prstGeom>
        </p:spPr>
        <p:txBody>
          <a:bodyPr/>
          <a:lstStyle>
            <a:lvl1pPr>
              <a:defRPr sz="3500" b="1">
                <a:solidFill>
                  <a:schemeClr val="bg1">
                    <a:lumMod val="25000"/>
                  </a:schemeClr>
                </a:solidFill>
                <a:latin typeface="Georgia" panose="020405020504050203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6C4908F-759C-D6C9-0FBE-C60AC7B6FA6B}"/>
              </a:ext>
            </a:extLst>
          </p:cNvPr>
          <p:cNvSpPr>
            <a:spLocks noGrp="1"/>
          </p:cNvSpPr>
          <p:nvPr>
            <p:ph sz="half" idx="1"/>
          </p:nvPr>
        </p:nvSpPr>
        <p:spPr>
          <a:xfrm>
            <a:off x="838200" y="2461398"/>
            <a:ext cx="4857750" cy="3736975"/>
          </a:xfrm>
          <a:prstGeom prst="rect">
            <a:avLst/>
          </a:prstGeom>
        </p:spPr>
        <p:txBody>
          <a:bodyPr/>
          <a:lstStyle>
            <a:lvl1pPr>
              <a:defRPr sz="2400">
                <a:solidFill>
                  <a:schemeClr val="bg1">
                    <a:lumMod val="25000"/>
                  </a:schemeClr>
                </a:solidFill>
                <a:latin typeface="Calibri" panose="020F0502020204030204" pitchFamily="34" charset="0"/>
                <a:cs typeface="Calibri" panose="020F0502020204030204" pitchFamily="34" charset="0"/>
              </a:defRPr>
            </a:lvl1pPr>
            <a:lvl2pPr>
              <a:defRPr sz="2200">
                <a:solidFill>
                  <a:schemeClr val="bg1">
                    <a:lumMod val="25000"/>
                  </a:schemeClr>
                </a:solidFill>
                <a:latin typeface="Calibri" panose="020F0502020204030204" pitchFamily="34" charset="0"/>
                <a:cs typeface="Calibri" panose="020F0502020204030204" pitchFamily="34" charset="0"/>
              </a:defRPr>
            </a:lvl2pPr>
            <a:lvl3pPr>
              <a:defRPr>
                <a:solidFill>
                  <a:schemeClr val="bg1">
                    <a:lumMod val="25000"/>
                  </a:schemeClr>
                </a:solidFill>
                <a:latin typeface="Calibri" panose="020F0502020204030204" pitchFamily="34" charset="0"/>
                <a:cs typeface="Calibri" panose="020F0502020204030204" pitchFamily="34" charset="0"/>
              </a:defRPr>
            </a:lvl3pPr>
            <a:lvl4pPr>
              <a:defRPr>
                <a:solidFill>
                  <a:schemeClr val="bg1">
                    <a:lumMod val="25000"/>
                  </a:schemeClr>
                </a:solidFill>
                <a:latin typeface="Calibri" panose="020F0502020204030204" pitchFamily="34" charset="0"/>
                <a:cs typeface="Calibri" panose="020F0502020204030204" pitchFamily="34" charset="0"/>
              </a:defRPr>
            </a:lvl4pPr>
            <a:lvl5pPr>
              <a:defRPr>
                <a:solidFill>
                  <a:schemeClr val="bg1">
                    <a:lumMod val="25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3">
            <a:extLst>
              <a:ext uri="{FF2B5EF4-FFF2-40B4-BE49-F238E27FC236}">
                <a16:creationId xmlns:a16="http://schemas.microsoft.com/office/drawing/2014/main" id="{0D7079A4-8C56-1D7A-E671-702350EACCB2}"/>
              </a:ext>
            </a:extLst>
          </p:cNvPr>
          <p:cNvSpPr>
            <a:spLocks noGrp="1"/>
          </p:cNvSpPr>
          <p:nvPr>
            <p:ph type="body" sz="quarter" idx="10" hasCustomPrompt="1"/>
          </p:nvPr>
        </p:nvSpPr>
        <p:spPr>
          <a:xfrm>
            <a:off x="838200" y="1375676"/>
            <a:ext cx="10515600" cy="557212"/>
          </a:xfrm>
          <a:prstGeom prst="rect">
            <a:avLst/>
          </a:prstGeom>
          <a:noFill/>
        </p:spPr>
        <p:txBody>
          <a:bodyPr/>
          <a:lstStyle>
            <a:lvl1pPr marL="0" indent="0">
              <a:buNone/>
              <a:defRPr b="1">
                <a:solidFill>
                  <a:schemeClr val="bg1">
                    <a:lumMod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0" dirty="0">
                <a:solidFill>
                  <a:schemeClr val="tx1"/>
                </a:solidFill>
                <a:latin typeface="Calibri" panose="020F0502020204030204" pitchFamily="34" charset="0"/>
                <a:cs typeface="Calibri" panose="020F0502020204030204" pitchFamily="34" charset="0"/>
              </a:rPr>
              <a:t>Click to edit Master subtitle style</a:t>
            </a:r>
          </a:p>
        </p:txBody>
      </p:sp>
    </p:spTree>
    <p:extLst>
      <p:ext uri="{BB962C8B-B14F-4D97-AF65-F5344CB8AC3E}">
        <p14:creationId xmlns:p14="http://schemas.microsoft.com/office/powerpoint/2010/main" val="288647884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BA0C2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72935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Green Shie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A4CC38-E37E-3C2A-24BB-F42220B045B7}"/>
              </a:ext>
            </a:extLst>
          </p:cNvPr>
          <p:cNvSpPr>
            <a:spLocks noGrp="1"/>
          </p:cNvSpPr>
          <p:nvPr>
            <p:ph type="ctrTitle" hasCustomPrompt="1"/>
          </p:nvPr>
        </p:nvSpPr>
        <p:spPr>
          <a:xfrm>
            <a:off x="838200" y="4088571"/>
            <a:ext cx="10515600" cy="667481"/>
          </a:xfrm>
          <a:prstGeom prst="rect">
            <a:avLst/>
          </a:prstGeom>
        </p:spPr>
        <p:txBody>
          <a:bodyPr anchor="b"/>
          <a:lstStyle>
            <a:lvl1pPr algn="ctr">
              <a:defRPr sz="4000" b="1">
                <a:solidFill>
                  <a:schemeClr val="bg1">
                    <a:lumMod val="25000"/>
                  </a:schemeClr>
                </a:solidFill>
                <a:latin typeface="Georgia" panose="02040502050405020303" pitchFamily="18" charset="0"/>
              </a:defRPr>
            </a:lvl1pPr>
          </a:lstStyle>
          <a:p>
            <a:r>
              <a:rPr lang="en-US" dirty="0"/>
              <a:t>Click to edit Section title style</a:t>
            </a:r>
          </a:p>
        </p:txBody>
      </p:sp>
      <p:sp>
        <p:nvSpPr>
          <p:cNvPr id="5" name="Subtitle 2">
            <a:extLst>
              <a:ext uri="{FF2B5EF4-FFF2-40B4-BE49-F238E27FC236}">
                <a16:creationId xmlns:a16="http://schemas.microsoft.com/office/drawing/2014/main" id="{A00B81E9-207A-0BDC-7208-6BDC023CC022}"/>
              </a:ext>
            </a:extLst>
          </p:cNvPr>
          <p:cNvSpPr>
            <a:spLocks noGrp="1"/>
          </p:cNvSpPr>
          <p:nvPr>
            <p:ph type="subTitle" idx="1" hasCustomPrompt="1"/>
          </p:nvPr>
        </p:nvSpPr>
        <p:spPr>
          <a:xfrm>
            <a:off x="1524000" y="5017014"/>
            <a:ext cx="9144000" cy="336915"/>
          </a:xfrm>
          <a:prstGeom prst="rect">
            <a:avLst/>
          </a:prstGeom>
        </p:spPr>
        <p:txBody>
          <a:bodyPr/>
          <a:lstStyle>
            <a:lvl1pPr marL="0" indent="0" algn="ctr">
              <a:buNone/>
              <a:defRPr sz="2000">
                <a:solidFill>
                  <a:srgbClr val="971B2F"/>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 style</a:t>
            </a:r>
          </a:p>
        </p:txBody>
      </p:sp>
    </p:spTree>
    <p:extLst>
      <p:ext uri="{BB962C8B-B14F-4D97-AF65-F5344CB8AC3E}">
        <p14:creationId xmlns:p14="http://schemas.microsoft.com/office/powerpoint/2010/main" val="1923753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Grey Shie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43AD7-F307-36F5-2B5F-9F8B4CF2B214}"/>
              </a:ext>
            </a:extLst>
          </p:cNvPr>
          <p:cNvSpPr>
            <a:spLocks noGrp="1"/>
          </p:cNvSpPr>
          <p:nvPr>
            <p:ph type="ctrTitle" hasCustomPrompt="1"/>
          </p:nvPr>
        </p:nvSpPr>
        <p:spPr>
          <a:xfrm>
            <a:off x="838200" y="4088571"/>
            <a:ext cx="10515600" cy="667481"/>
          </a:xfrm>
          <a:prstGeom prst="rect">
            <a:avLst/>
          </a:prstGeom>
        </p:spPr>
        <p:txBody>
          <a:bodyPr anchor="b"/>
          <a:lstStyle>
            <a:lvl1pPr algn="ctr">
              <a:defRPr sz="4000" b="1">
                <a:solidFill>
                  <a:srgbClr val="404040"/>
                </a:solidFill>
                <a:latin typeface="Georgia" panose="02040502050405020303" pitchFamily="18" charset="0"/>
              </a:defRPr>
            </a:lvl1pPr>
          </a:lstStyle>
          <a:p>
            <a:r>
              <a:rPr lang="en-US" dirty="0"/>
              <a:t>Click to edit Section title style</a:t>
            </a:r>
          </a:p>
        </p:txBody>
      </p:sp>
      <p:sp>
        <p:nvSpPr>
          <p:cNvPr id="3" name="Subtitle 2">
            <a:extLst>
              <a:ext uri="{FF2B5EF4-FFF2-40B4-BE49-F238E27FC236}">
                <a16:creationId xmlns:a16="http://schemas.microsoft.com/office/drawing/2014/main" id="{9FD6AFEE-EFAA-472D-3BA3-BD4F1BC57320}"/>
              </a:ext>
            </a:extLst>
          </p:cNvPr>
          <p:cNvSpPr>
            <a:spLocks noGrp="1"/>
          </p:cNvSpPr>
          <p:nvPr>
            <p:ph type="subTitle" idx="1" hasCustomPrompt="1"/>
          </p:nvPr>
        </p:nvSpPr>
        <p:spPr>
          <a:xfrm>
            <a:off x="1524000" y="5017014"/>
            <a:ext cx="9144000" cy="336915"/>
          </a:xfrm>
          <a:prstGeom prst="rect">
            <a:avLst/>
          </a:prstGeom>
        </p:spPr>
        <p:txBody>
          <a:bodyPr/>
          <a:lstStyle>
            <a:lvl1pPr marL="0" indent="0" algn="ctr">
              <a:buNone/>
              <a:defRPr sz="2000">
                <a:solidFill>
                  <a:srgbClr val="971B2F"/>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 style</a:t>
            </a:r>
          </a:p>
        </p:txBody>
      </p:sp>
    </p:spTree>
    <p:extLst>
      <p:ext uri="{BB962C8B-B14F-4D97-AF65-F5344CB8AC3E}">
        <p14:creationId xmlns:p14="http://schemas.microsoft.com/office/powerpoint/2010/main" val="106544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Green Shield Re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FF72D2-13C2-AF07-CF74-9F67927E33B8}"/>
              </a:ext>
            </a:extLst>
          </p:cNvPr>
          <p:cNvSpPr>
            <a:spLocks noGrp="1"/>
          </p:cNvSpPr>
          <p:nvPr>
            <p:ph type="ctrTitle" hasCustomPrompt="1"/>
          </p:nvPr>
        </p:nvSpPr>
        <p:spPr>
          <a:xfrm>
            <a:off x="838200" y="4088571"/>
            <a:ext cx="10515600" cy="667481"/>
          </a:xfrm>
          <a:prstGeom prst="rect">
            <a:avLst/>
          </a:prstGeom>
        </p:spPr>
        <p:txBody>
          <a:bodyPr anchor="b"/>
          <a:lstStyle>
            <a:lvl1pPr algn="ctr">
              <a:defRPr sz="4000" b="1">
                <a:solidFill>
                  <a:srgbClr val="BA0C2E"/>
                </a:solidFill>
                <a:latin typeface="Georgia" panose="02040502050405020303" pitchFamily="18" charset="0"/>
              </a:defRPr>
            </a:lvl1pPr>
          </a:lstStyle>
          <a:p>
            <a:r>
              <a:rPr lang="en-US" dirty="0"/>
              <a:t>Click to edit Section title style</a:t>
            </a:r>
          </a:p>
        </p:txBody>
      </p:sp>
      <p:sp>
        <p:nvSpPr>
          <p:cNvPr id="5" name="Subtitle 2">
            <a:extLst>
              <a:ext uri="{FF2B5EF4-FFF2-40B4-BE49-F238E27FC236}">
                <a16:creationId xmlns:a16="http://schemas.microsoft.com/office/drawing/2014/main" id="{181C2A77-FB80-8E65-7686-C7581C0E4878}"/>
              </a:ext>
            </a:extLst>
          </p:cNvPr>
          <p:cNvSpPr>
            <a:spLocks noGrp="1"/>
          </p:cNvSpPr>
          <p:nvPr>
            <p:ph type="subTitle" idx="1" hasCustomPrompt="1"/>
          </p:nvPr>
        </p:nvSpPr>
        <p:spPr>
          <a:xfrm>
            <a:off x="1524000" y="5017014"/>
            <a:ext cx="9144000" cy="336915"/>
          </a:xfrm>
          <a:prstGeom prst="rect">
            <a:avLst/>
          </a:prstGeom>
        </p:spPr>
        <p:txBody>
          <a:bodyPr/>
          <a:lstStyle>
            <a:lvl1pPr marL="0" indent="0" algn="ctr">
              <a:buNone/>
              <a:defRPr sz="2000">
                <a:solidFill>
                  <a:srgbClr val="404040"/>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 style</a:t>
            </a:r>
          </a:p>
        </p:txBody>
      </p:sp>
    </p:spTree>
    <p:extLst>
      <p:ext uri="{BB962C8B-B14F-4D97-AF65-F5344CB8AC3E}">
        <p14:creationId xmlns:p14="http://schemas.microsoft.com/office/powerpoint/2010/main" val="416850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Black Shield Re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B093E-E386-2974-0EE8-98E37D8186B5}"/>
              </a:ext>
            </a:extLst>
          </p:cNvPr>
          <p:cNvSpPr>
            <a:spLocks noGrp="1"/>
          </p:cNvSpPr>
          <p:nvPr>
            <p:ph type="ctrTitle" hasCustomPrompt="1"/>
          </p:nvPr>
        </p:nvSpPr>
        <p:spPr>
          <a:xfrm>
            <a:off x="838200" y="4088571"/>
            <a:ext cx="10515600" cy="667481"/>
          </a:xfrm>
          <a:prstGeom prst="rect">
            <a:avLst/>
          </a:prstGeom>
        </p:spPr>
        <p:txBody>
          <a:bodyPr anchor="b"/>
          <a:lstStyle>
            <a:lvl1pPr algn="ctr">
              <a:defRPr sz="4000" b="1">
                <a:solidFill>
                  <a:srgbClr val="BA0C2E"/>
                </a:solidFill>
                <a:latin typeface="Georgia" panose="02040502050405020303" pitchFamily="18" charset="0"/>
              </a:defRPr>
            </a:lvl1pPr>
          </a:lstStyle>
          <a:p>
            <a:r>
              <a:rPr lang="en-US" dirty="0"/>
              <a:t>Click to edit Section title style</a:t>
            </a:r>
          </a:p>
        </p:txBody>
      </p:sp>
      <p:sp>
        <p:nvSpPr>
          <p:cNvPr id="3" name="Subtitle 2">
            <a:extLst>
              <a:ext uri="{FF2B5EF4-FFF2-40B4-BE49-F238E27FC236}">
                <a16:creationId xmlns:a16="http://schemas.microsoft.com/office/drawing/2014/main" id="{CAEAB073-3850-D054-47DC-73BF527E2BFA}"/>
              </a:ext>
            </a:extLst>
          </p:cNvPr>
          <p:cNvSpPr>
            <a:spLocks noGrp="1"/>
          </p:cNvSpPr>
          <p:nvPr>
            <p:ph type="subTitle" idx="1" hasCustomPrompt="1"/>
          </p:nvPr>
        </p:nvSpPr>
        <p:spPr>
          <a:xfrm>
            <a:off x="1524000" y="5017014"/>
            <a:ext cx="9144000" cy="336915"/>
          </a:xfrm>
          <a:prstGeom prst="rect">
            <a:avLst/>
          </a:prstGeom>
        </p:spPr>
        <p:txBody>
          <a:bodyPr/>
          <a:lstStyle>
            <a:lvl1pPr marL="0" indent="0" algn="ctr">
              <a:buNone/>
              <a:defRPr sz="2000">
                <a:solidFill>
                  <a:srgbClr val="404040"/>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 style</a:t>
            </a:r>
          </a:p>
        </p:txBody>
      </p:sp>
    </p:spTree>
    <p:extLst>
      <p:ext uri="{BB962C8B-B14F-4D97-AF65-F5344CB8AC3E}">
        <p14:creationId xmlns:p14="http://schemas.microsoft.com/office/powerpoint/2010/main" val="437660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Grey Shield Re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FF72D2-13C2-AF07-CF74-9F67927E33B8}"/>
              </a:ext>
            </a:extLst>
          </p:cNvPr>
          <p:cNvSpPr>
            <a:spLocks noGrp="1"/>
          </p:cNvSpPr>
          <p:nvPr>
            <p:ph type="ctrTitle" hasCustomPrompt="1"/>
          </p:nvPr>
        </p:nvSpPr>
        <p:spPr>
          <a:xfrm>
            <a:off x="838200" y="4088571"/>
            <a:ext cx="10515600" cy="667481"/>
          </a:xfrm>
          <a:prstGeom prst="rect">
            <a:avLst/>
          </a:prstGeom>
        </p:spPr>
        <p:txBody>
          <a:bodyPr anchor="b"/>
          <a:lstStyle>
            <a:lvl1pPr algn="ctr">
              <a:defRPr sz="4000" b="1">
                <a:solidFill>
                  <a:srgbClr val="BA0C2E"/>
                </a:solidFill>
                <a:latin typeface="Georgia" panose="02040502050405020303" pitchFamily="18" charset="0"/>
              </a:defRPr>
            </a:lvl1pPr>
          </a:lstStyle>
          <a:p>
            <a:r>
              <a:rPr lang="en-US" dirty="0"/>
              <a:t>Click to edit Section title style</a:t>
            </a:r>
          </a:p>
        </p:txBody>
      </p:sp>
      <p:sp>
        <p:nvSpPr>
          <p:cNvPr id="5" name="Subtitle 2">
            <a:extLst>
              <a:ext uri="{FF2B5EF4-FFF2-40B4-BE49-F238E27FC236}">
                <a16:creationId xmlns:a16="http://schemas.microsoft.com/office/drawing/2014/main" id="{181C2A77-FB80-8E65-7686-C7581C0E4878}"/>
              </a:ext>
            </a:extLst>
          </p:cNvPr>
          <p:cNvSpPr>
            <a:spLocks noGrp="1"/>
          </p:cNvSpPr>
          <p:nvPr>
            <p:ph type="subTitle" idx="1" hasCustomPrompt="1"/>
          </p:nvPr>
        </p:nvSpPr>
        <p:spPr>
          <a:xfrm>
            <a:off x="1524000" y="5017014"/>
            <a:ext cx="9144000" cy="336915"/>
          </a:xfrm>
          <a:prstGeom prst="rect">
            <a:avLst/>
          </a:prstGeom>
        </p:spPr>
        <p:txBody>
          <a:bodyPr/>
          <a:lstStyle>
            <a:lvl1pPr marL="0" indent="0" algn="ctr">
              <a:buNone/>
              <a:defRPr sz="2000">
                <a:solidFill>
                  <a:srgbClr val="404040"/>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 style</a:t>
            </a:r>
          </a:p>
        </p:txBody>
      </p:sp>
    </p:spTree>
    <p:extLst>
      <p:ext uri="{BB962C8B-B14F-4D97-AF65-F5344CB8AC3E}">
        <p14:creationId xmlns:p14="http://schemas.microsoft.com/office/powerpoint/2010/main" val="726287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636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60" r:id="rId5"/>
    <p:sldLayoutId id="2147483659" r:id="rId6"/>
    <p:sldLayoutId id="2147483658" r:id="rId7"/>
    <p:sldLayoutId id="2147483661" r:id="rId8"/>
    <p:sldLayoutId id="2147483655" r:id="rId9"/>
    <p:sldLayoutId id="2147483653" r:id="rId10"/>
    <p:sldLayoutId id="2147483656" r:id="rId11"/>
    <p:sldLayoutId id="2147483651" r:id="rId12"/>
    <p:sldLayoutId id="2147483652" r:id="rId13"/>
    <p:sldLayoutId id="2147483665" r:id="rId14"/>
    <p:sldLayoutId id="2147483657" r:id="rId15"/>
    <p:sldLayoutId id="2147483666" r:id="rId16"/>
    <p:sldLayoutId id="2147483662" r:id="rId17"/>
    <p:sldLayoutId id="2147483667"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25C8A-24ED-6BE7-B525-3B654957D4CF}"/>
              </a:ext>
            </a:extLst>
          </p:cNvPr>
          <p:cNvSpPr>
            <a:spLocks noGrp="1"/>
          </p:cNvSpPr>
          <p:nvPr>
            <p:ph type="ctrTitle"/>
          </p:nvPr>
        </p:nvSpPr>
        <p:spPr>
          <a:xfrm>
            <a:off x="295275" y="2970936"/>
            <a:ext cx="11372850" cy="893762"/>
          </a:xfrm>
        </p:spPr>
        <p:txBody>
          <a:bodyPr lIns="91440" tIns="45720" rIns="91440" bIns="45720" anchor="b"/>
          <a:lstStyle/>
          <a:p>
            <a:r>
              <a:rPr lang="en-US" b="0" dirty="0">
                <a:latin typeface="Georgia"/>
              </a:rPr>
              <a:t>Machine Learning Aboard the ADAPT</a:t>
            </a:r>
            <a:endParaRPr lang="en-US" dirty="0"/>
          </a:p>
          <a:p>
            <a:r>
              <a:rPr lang="en-US" b="0" dirty="0">
                <a:latin typeface="Georgia"/>
              </a:rPr>
              <a:t>Gamma-Ray Telescope</a:t>
            </a:r>
            <a:endParaRPr lang="en-US" dirty="0"/>
          </a:p>
        </p:txBody>
      </p:sp>
      <p:sp>
        <p:nvSpPr>
          <p:cNvPr id="3" name="Subtitle 2">
            <a:extLst>
              <a:ext uri="{FF2B5EF4-FFF2-40B4-BE49-F238E27FC236}">
                <a16:creationId xmlns:a16="http://schemas.microsoft.com/office/drawing/2014/main" id="{710541FE-1BD1-1058-7C7A-37DFD9F56AD2}"/>
              </a:ext>
            </a:extLst>
          </p:cNvPr>
          <p:cNvSpPr>
            <a:spLocks noGrp="1"/>
          </p:cNvSpPr>
          <p:nvPr>
            <p:ph type="subTitle" idx="1"/>
          </p:nvPr>
        </p:nvSpPr>
        <p:spPr>
          <a:xfrm>
            <a:off x="734884" y="3969557"/>
            <a:ext cx="10276016" cy="893762"/>
          </a:xfrm>
        </p:spPr>
        <p:txBody>
          <a:bodyPr lIns="91440" tIns="45720" rIns="91440" bIns="45720" anchor="t"/>
          <a:lstStyle/>
          <a:p>
            <a:r>
              <a:rPr lang="en-US" sz="2000" dirty="0">
                <a:latin typeface="Calibri"/>
                <a:cs typeface="Calibri"/>
              </a:rPr>
              <a:t>				By: </a:t>
            </a:r>
            <a:r>
              <a:rPr lang="en-US" sz="2000" b="1" dirty="0">
                <a:latin typeface="Calibri"/>
                <a:cs typeface="Calibri"/>
              </a:rPr>
              <a:t>Ye Htet (Presenter), </a:t>
            </a:r>
            <a:r>
              <a:rPr lang="en-US" sz="2000" dirty="0">
                <a:latin typeface="Calibri"/>
                <a:cs typeface="Calibri"/>
              </a:rPr>
              <a:t>Marion </a:t>
            </a:r>
            <a:r>
              <a:rPr lang="en-US" sz="2000" dirty="0" err="1">
                <a:latin typeface="Calibri"/>
                <a:cs typeface="Calibri"/>
              </a:rPr>
              <a:t>Sudvarg</a:t>
            </a:r>
            <a:r>
              <a:rPr lang="en-US" sz="2000" dirty="0">
                <a:latin typeface="Calibri"/>
                <a:cs typeface="Calibri"/>
              </a:rPr>
              <a:t>, Andrew Butzel, 			Jeremy D. Buhler, Roger D. Chamberlain,  and James H. Buckley</a:t>
            </a:r>
            <a:endParaRPr lang="en-US" sz="2000" dirty="0"/>
          </a:p>
        </p:txBody>
      </p:sp>
      <p:pic>
        <p:nvPicPr>
          <p:cNvPr id="4" name="Picture Placeholder 3" descr="ADAPT">
            <a:extLst>
              <a:ext uri="{FF2B5EF4-FFF2-40B4-BE49-F238E27FC236}">
                <a16:creationId xmlns:a16="http://schemas.microsoft.com/office/drawing/2014/main" id="{E3104C2F-72A6-446A-B055-08292F68EEF6}"/>
              </a:ext>
            </a:extLst>
          </p:cNvPr>
          <p:cNvPicPr>
            <a:picLocks noChangeAspect="1"/>
          </p:cNvPicPr>
          <p:nvPr/>
        </p:nvPicPr>
        <p:blipFill>
          <a:blip r:embed="rId3"/>
          <a:srcRect t="3859" b="3859"/>
          <a:stretch/>
        </p:blipFill>
        <p:spPr>
          <a:xfrm>
            <a:off x="184438" y="4194767"/>
            <a:ext cx="3687566" cy="2301934"/>
          </a:xfrm>
          <a:prstGeom prst="rect">
            <a:avLst/>
          </a:prstGeom>
        </p:spPr>
      </p:pic>
      <p:sp>
        <p:nvSpPr>
          <p:cNvPr id="5" name="TextBox 4">
            <a:extLst>
              <a:ext uri="{FF2B5EF4-FFF2-40B4-BE49-F238E27FC236}">
                <a16:creationId xmlns:a16="http://schemas.microsoft.com/office/drawing/2014/main" id="{270F1BC2-AA51-930E-1CBB-C3EBAD406AEF}"/>
              </a:ext>
            </a:extLst>
          </p:cNvPr>
          <p:cNvSpPr txBox="1"/>
          <p:nvPr/>
        </p:nvSpPr>
        <p:spPr>
          <a:xfrm>
            <a:off x="5135417" y="6235091"/>
            <a:ext cx="6770255" cy="523220"/>
          </a:xfrm>
          <a:prstGeom prst="rect">
            <a:avLst/>
          </a:prstGeom>
          <a:noFill/>
        </p:spPr>
        <p:txBody>
          <a:bodyPr wrap="square" rtlCol="0">
            <a:spAutoFit/>
          </a:bodyPr>
          <a:lstStyle/>
          <a:p>
            <a:r>
              <a:rPr lang="en-US" sz="1400" dirty="0">
                <a:solidFill>
                  <a:schemeClr val="bg1"/>
                </a:solidFill>
              </a:rPr>
              <a:t>This work was supported by NASA award 80NSSC21K1741, an NSF REU site award and by Washington University seed grant CC0001285 (PJ000030737)</a:t>
            </a:r>
          </a:p>
        </p:txBody>
      </p:sp>
    </p:spTree>
    <p:extLst>
      <p:ext uri="{BB962C8B-B14F-4D97-AF65-F5344CB8AC3E}">
        <p14:creationId xmlns:p14="http://schemas.microsoft.com/office/powerpoint/2010/main" val="1895104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112E7-B0CC-60BF-D26F-47963E4B776F}"/>
            </a:ext>
          </a:extLst>
        </p:cNvPr>
        <p:cNvGrpSpPr/>
        <p:nvPr/>
      </p:nvGrpSpPr>
      <p:grpSpPr>
        <a:xfrm>
          <a:off x="0" y="0"/>
          <a:ext cx="0" cy="0"/>
          <a:chOff x="0" y="0"/>
          <a:chExt cx="0" cy="0"/>
        </a:xfrm>
      </p:grpSpPr>
      <p:sp>
        <p:nvSpPr>
          <p:cNvPr id="7" name="Text Placeholder 10">
            <a:extLst>
              <a:ext uri="{FF2B5EF4-FFF2-40B4-BE49-F238E27FC236}">
                <a16:creationId xmlns:a16="http://schemas.microsoft.com/office/drawing/2014/main" id="{A43ADD35-0B77-5E20-09CE-54089C2DA5BE}"/>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MeV range Gamma-ray Telescopes (Compton)</a:t>
            </a:r>
            <a:endParaRPr lang="en-US" dirty="0"/>
          </a:p>
          <a:p>
            <a:pPr marL="0" indent="0">
              <a:buNone/>
            </a:pPr>
            <a:endParaRPr lang="en-US" b="0" dirty="0">
              <a:solidFill>
                <a:srgbClr val="BA0C2E"/>
              </a:solidFill>
              <a:cs typeface="Calibri"/>
            </a:endParaRPr>
          </a:p>
          <a:p>
            <a:endParaRPr lang="en-US" dirty="0"/>
          </a:p>
        </p:txBody>
      </p:sp>
      <p:pic>
        <p:nvPicPr>
          <p:cNvPr id="2" name="Picture 1" descr="Diagram&#10;&#10;Description automatically generated">
            <a:extLst>
              <a:ext uri="{FF2B5EF4-FFF2-40B4-BE49-F238E27FC236}">
                <a16:creationId xmlns:a16="http://schemas.microsoft.com/office/drawing/2014/main" id="{1296B94E-022E-9BB2-7FE4-996FB58CDA17}"/>
              </a:ext>
            </a:extLst>
          </p:cNvPr>
          <p:cNvPicPr>
            <a:picLocks noChangeAspect="1"/>
          </p:cNvPicPr>
          <p:nvPr/>
        </p:nvPicPr>
        <p:blipFill>
          <a:blip r:embed="rId2"/>
          <a:stretch>
            <a:fillRect/>
          </a:stretch>
        </p:blipFill>
        <p:spPr>
          <a:xfrm>
            <a:off x="696082" y="2602991"/>
            <a:ext cx="2743200" cy="3438525"/>
          </a:xfrm>
          <a:prstGeom prst="rect">
            <a:avLst/>
          </a:prstGeom>
        </p:spPr>
      </p:pic>
      <p:pic>
        <p:nvPicPr>
          <p:cNvPr id="12" name="Picture 11">
            <a:extLst>
              <a:ext uri="{FF2B5EF4-FFF2-40B4-BE49-F238E27FC236}">
                <a16:creationId xmlns:a16="http://schemas.microsoft.com/office/drawing/2014/main" id="{8ADAD960-30C9-5CF4-04CB-DD868EDF18CD}"/>
              </a:ext>
            </a:extLst>
          </p:cNvPr>
          <p:cNvPicPr>
            <a:picLocks noChangeAspect="1"/>
          </p:cNvPicPr>
          <p:nvPr/>
        </p:nvPicPr>
        <p:blipFill>
          <a:blip r:embed="rId3"/>
          <a:stretch>
            <a:fillRect/>
          </a:stretch>
        </p:blipFill>
        <p:spPr>
          <a:xfrm>
            <a:off x="6684623" y="2556992"/>
            <a:ext cx="3657600" cy="3571875"/>
          </a:xfrm>
          <a:prstGeom prst="rect">
            <a:avLst/>
          </a:prstGeom>
        </p:spPr>
      </p:pic>
      <p:sp>
        <p:nvSpPr>
          <p:cNvPr id="4" name="Title 3">
            <a:extLst>
              <a:ext uri="{FF2B5EF4-FFF2-40B4-BE49-F238E27FC236}">
                <a16:creationId xmlns:a16="http://schemas.microsoft.com/office/drawing/2014/main" id="{BE93AB8D-2F0B-093B-F290-BE95AF4A9CF8}"/>
              </a:ext>
            </a:extLst>
          </p:cNvPr>
          <p:cNvSpPr>
            <a:spLocks noGrp="1"/>
          </p:cNvSpPr>
          <p:nvPr>
            <p:ph type="title"/>
          </p:nvPr>
        </p:nvSpPr>
        <p:spPr/>
        <p:txBody>
          <a:bodyPr/>
          <a:lstStyle/>
          <a:p>
            <a:r>
              <a:rPr lang="en-US" b="0" dirty="0">
                <a:latin typeface="Georgia"/>
              </a:rPr>
              <a:t>GRB Localization Pipeline</a:t>
            </a:r>
            <a:endParaRPr lang="en-US" dirty="0"/>
          </a:p>
        </p:txBody>
      </p:sp>
    </p:spTree>
    <p:extLst>
      <p:ext uri="{BB962C8B-B14F-4D97-AF65-F5344CB8AC3E}">
        <p14:creationId xmlns:p14="http://schemas.microsoft.com/office/powerpoint/2010/main" val="416730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MeV range Gamma-ray Telescopes (Compton)</a:t>
            </a:r>
            <a:endParaRPr lang="en-US" dirty="0"/>
          </a:p>
        </p:txBody>
      </p:sp>
      <p:pic>
        <p:nvPicPr>
          <p:cNvPr id="2" name="Picture 1" descr="Diagram&#10;&#10;Description automatically generated">
            <a:extLst>
              <a:ext uri="{FF2B5EF4-FFF2-40B4-BE49-F238E27FC236}">
                <a16:creationId xmlns:a16="http://schemas.microsoft.com/office/drawing/2014/main" id="{CF05FFB7-333B-22AC-1314-AE57E8FE0B02}"/>
              </a:ext>
            </a:extLst>
          </p:cNvPr>
          <p:cNvPicPr>
            <a:picLocks noChangeAspect="1"/>
          </p:cNvPicPr>
          <p:nvPr/>
        </p:nvPicPr>
        <p:blipFill>
          <a:blip r:embed="rId2"/>
          <a:stretch>
            <a:fillRect/>
          </a:stretch>
        </p:blipFill>
        <p:spPr>
          <a:xfrm>
            <a:off x="696082" y="2602991"/>
            <a:ext cx="2743200" cy="3438525"/>
          </a:xfrm>
          <a:prstGeom prst="rect">
            <a:avLst/>
          </a:prstGeom>
        </p:spPr>
      </p:pic>
      <p:pic>
        <p:nvPicPr>
          <p:cNvPr id="12" name="Picture 11">
            <a:extLst>
              <a:ext uri="{FF2B5EF4-FFF2-40B4-BE49-F238E27FC236}">
                <a16:creationId xmlns:a16="http://schemas.microsoft.com/office/drawing/2014/main" id="{0CA5F99E-FD13-52D9-DD76-B4D5FA43AE1A}"/>
              </a:ext>
            </a:extLst>
          </p:cNvPr>
          <p:cNvPicPr>
            <a:picLocks noChangeAspect="1"/>
          </p:cNvPicPr>
          <p:nvPr/>
        </p:nvPicPr>
        <p:blipFill>
          <a:blip r:embed="rId3"/>
          <a:stretch>
            <a:fillRect/>
          </a:stretch>
        </p:blipFill>
        <p:spPr>
          <a:xfrm>
            <a:off x="6684623" y="2556992"/>
            <a:ext cx="3657600" cy="3571875"/>
          </a:xfrm>
          <a:prstGeom prst="rect">
            <a:avLst/>
          </a:prstGeom>
        </p:spPr>
      </p:pic>
      <p:pic>
        <p:nvPicPr>
          <p:cNvPr id="13" name="Picture 12">
            <a:extLst>
              <a:ext uri="{FF2B5EF4-FFF2-40B4-BE49-F238E27FC236}">
                <a16:creationId xmlns:a16="http://schemas.microsoft.com/office/drawing/2014/main" id="{8E19DA48-9854-8559-270B-756F560D6769}"/>
              </a:ext>
            </a:extLst>
          </p:cNvPr>
          <p:cNvPicPr>
            <a:picLocks noChangeAspect="1"/>
          </p:cNvPicPr>
          <p:nvPr/>
        </p:nvPicPr>
        <p:blipFill>
          <a:blip r:embed="rId4"/>
          <a:stretch>
            <a:fillRect/>
          </a:stretch>
        </p:blipFill>
        <p:spPr>
          <a:xfrm>
            <a:off x="838200" y="3752812"/>
            <a:ext cx="5572125" cy="2209800"/>
          </a:xfrm>
          <a:prstGeom prst="rect">
            <a:avLst/>
          </a:prstGeom>
        </p:spPr>
      </p:pic>
      <p:sp>
        <p:nvSpPr>
          <p:cNvPr id="4" name="Title 3">
            <a:extLst>
              <a:ext uri="{FF2B5EF4-FFF2-40B4-BE49-F238E27FC236}">
                <a16:creationId xmlns:a16="http://schemas.microsoft.com/office/drawing/2014/main" id="{515368AB-EDE8-3D23-2426-D3CDF18B2C7D}"/>
              </a:ext>
            </a:extLst>
          </p:cNvPr>
          <p:cNvSpPr>
            <a:spLocks noGrp="1"/>
          </p:cNvSpPr>
          <p:nvPr>
            <p:ph type="title"/>
          </p:nvPr>
        </p:nvSpPr>
        <p:spPr/>
        <p:txBody>
          <a:bodyPr/>
          <a:lstStyle/>
          <a:p>
            <a:r>
              <a:rPr lang="en-US" b="0" dirty="0">
                <a:latin typeface="Georgia"/>
              </a:rPr>
              <a:t>GRB Localization Pipeline</a:t>
            </a:r>
            <a:endParaRPr lang="en-US" dirty="0"/>
          </a:p>
        </p:txBody>
      </p:sp>
      <p:sp>
        <p:nvSpPr>
          <p:cNvPr id="5" name="TextBox 4">
            <a:extLst>
              <a:ext uri="{FF2B5EF4-FFF2-40B4-BE49-F238E27FC236}">
                <a16:creationId xmlns:a16="http://schemas.microsoft.com/office/drawing/2014/main" id="{68083C57-7CF2-C7E5-CF81-3825F550BA6A}"/>
              </a:ext>
            </a:extLst>
          </p:cNvPr>
          <p:cNvSpPr txBox="1"/>
          <p:nvPr/>
        </p:nvSpPr>
        <p:spPr>
          <a:xfrm>
            <a:off x="4620003" y="4765963"/>
            <a:ext cx="30480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err="1"/>
              <a:t>ŝ</a:t>
            </a:r>
            <a:endParaRPr lang="en-US" sz="2400" dirty="0"/>
          </a:p>
        </p:txBody>
      </p:sp>
    </p:spTree>
    <p:extLst>
      <p:ext uri="{BB962C8B-B14F-4D97-AF65-F5344CB8AC3E}">
        <p14:creationId xmlns:p14="http://schemas.microsoft.com/office/powerpoint/2010/main" val="1926858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65412"/>
            <a:ext cx="10512879" cy="3736975"/>
          </a:xfrm>
        </p:spPr>
        <p:txBody>
          <a:bodyPr lIns="91440" tIns="45720" rIns="91440" bIns="45720" anchor="t"/>
          <a:lstStyle/>
          <a:p>
            <a:pPr marL="457200" lvl="1" indent="0">
              <a:lnSpc>
                <a:spcPct val="100000"/>
              </a:lnSpc>
              <a:spcBef>
                <a:spcPts val="0"/>
              </a:spcBef>
              <a:buNone/>
            </a:pPr>
            <a:endParaRPr lang="en-US" dirty="0">
              <a:cs typeface="Calibri"/>
            </a:endParaRPr>
          </a:p>
          <a:p>
            <a:pPr marL="457200">
              <a:lnSpc>
                <a:spcPct val="100000"/>
              </a:lnSpc>
              <a:spcBef>
                <a:spcPts val="0"/>
              </a:spcBef>
              <a:buFont typeface="Arial,Sans-Serif"/>
              <a:buChar char="•"/>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10515600" cy="557212"/>
          </a:xfrm>
        </p:spPr>
        <p:txBody>
          <a:bodyPr lIns="91440" tIns="45720" rIns="91440" bIns="45720" anchor="t"/>
          <a:lstStyle/>
          <a:p>
            <a:endParaRPr lang="en-US" dirty="0"/>
          </a:p>
        </p:txBody>
      </p:sp>
      <p:pic>
        <p:nvPicPr>
          <p:cNvPr id="4" name="Picture 3" descr="A diagram of a process&#10;&#10;Description automatically generated">
            <a:extLst>
              <a:ext uri="{FF2B5EF4-FFF2-40B4-BE49-F238E27FC236}">
                <a16:creationId xmlns:a16="http://schemas.microsoft.com/office/drawing/2014/main" id="{1E14745C-0507-AA5D-ED45-B5A7BEE473DA}"/>
              </a:ext>
            </a:extLst>
          </p:cNvPr>
          <p:cNvPicPr>
            <a:picLocks noChangeAspect="1"/>
          </p:cNvPicPr>
          <p:nvPr/>
        </p:nvPicPr>
        <p:blipFill>
          <a:blip r:embed="rId2"/>
          <a:stretch>
            <a:fillRect/>
          </a:stretch>
        </p:blipFill>
        <p:spPr>
          <a:xfrm>
            <a:off x="6093705" y="2769607"/>
            <a:ext cx="4548058" cy="3367302"/>
          </a:xfrm>
          <a:prstGeom prst="rect">
            <a:avLst/>
          </a:prstGeom>
        </p:spPr>
      </p:pic>
      <p:sp>
        <p:nvSpPr>
          <p:cNvPr id="6" name="Content Placeholder 9">
            <a:extLst>
              <a:ext uri="{FF2B5EF4-FFF2-40B4-BE49-F238E27FC236}">
                <a16:creationId xmlns:a16="http://schemas.microsoft.com/office/drawing/2014/main" id="{B327CC7C-5E5C-BC6D-8766-CAA0E2D228E9}"/>
              </a:ext>
            </a:extLst>
          </p:cNvPr>
          <p:cNvSpPr txBox="1">
            <a:spLocks/>
          </p:cNvSpPr>
          <p:nvPr/>
        </p:nvSpPr>
        <p:spPr>
          <a:xfrm>
            <a:off x="838199" y="2684462"/>
            <a:ext cx="5912304" cy="373697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bg1">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dirty="0">
                <a:cs typeface="Calibri"/>
              </a:rPr>
              <a:t>Reconstruction</a:t>
            </a:r>
          </a:p>
          <a:p>
            <a:pPr>
              <a:buFont typeface="Arial"/>
              <a:buChar char="•"/>
            </a:pPr>
            <a:endParaRPr lang="en-US" dirty="0">
              <a:cs typeface="Calibri"/>
            </a:endParaRPr>
          </a:p>
          <a:p>
            <a:pPr>
              <a:buFont typeface="Arial"/>
              <a:buChar char="•"/>
            </a:pPr>
            <a:r>
              <a:rPr lang="en-US" dirty="0">
                <a:cs typeface="Calibri"/>
              </a:rPr>
              <a:t>Localization</a:t>
            </a:r>
          </a:p>
          <a:p>
            <a:pPr lvl="1">
              <a:buFont typeface="Arial"/>
              <a:buChar char="•"/>
            </a:pPr>
            <a:r>
              <a:rPr lang="en-US" dirty="0">
                <a:cs typeface="Calibri"/>
              </a:rPr>
              <a:t>Approximation</a:t>
            </a:r>
          </a:p>
          <a:p>
            <a:pPr lvl="1">
              <a:buFont typeface="Arial"/>
              <a:buChar char="•"/>
            </a:pPr>
            <a:r>
              <a:rPr lang="en-US" dirty="0">
                <a:cs typeface="Calibri"/>
              </a:rPr>
              <a:t>Iterative Refinement</a:t>
            </a: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3" name="Title 2">
            <a:extLst>
              <a:ext uri="{FF2B5EF4-FFF2-40B4-BE49-F238E27FC236}">
                <a16:creationId xmlns:a16="http://schemas.microsoft.com/office/drawing/2014/main" id="{380A17DA-0B4B-CB1B-2C41-38302395CC1D}"/>
              </a:ext>
            </a:extLst>
          </p:cNvPr>
          <p:cNvSpPr>
            <a:spLocks noGrp="1"/>
          </p:cNvSpPr>
          <p:nvPr>
            <p:ph type="title"/>
          </p:nvPr>
        </p:nvSpPr>
        <p:spPr/>
        <p:txBody>
          <a:bodyPr/>
          <a:lstStyle/>
          <a:p>
            <a:r>
              <a:rPr lang="en-US" b="0" dirty="0">
                <a:latin typeface="Georgia"/>
              </a:rPr>
              <a:t>GRB Localization Pipeline</a:t>
            </a:r>
            <a:endParaRPr lang="en-US" dirty="0"/>
          </a:p>
        </p:txBody>
      </p:sp>
    </p:spTree>
    <p:extLst>
      <p:ext uri="{BB962C8B-B14F-4D97-AF65-F5344CB8AC3E}">
        <p14:creationId xmlns:p14="http://schemas.microsoft.com/office/powerpoint/2010/main" val="955831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iagram of a polar line&#10;&#10;Description automatically generated">
            <a:extLst>
              <a:ext uri="{FF2B5EF4-FFF2-40B4-BE49-F238E27FC236}">
                <a16:creationId xmlns:a16="http://schemas.microsoft.com/office/drawing/2014/main" id="{DCC0F671-C3C6-6412-56CE-EEFF3F9FB0D3}"/>
              </a:ext>
            </a:extLst>
          </p:cNvPr>
          <p:cNvPicPr>
            <a:picLocks noChangeAspect="1"/>
          </p:cNvPicPr>
          <p:nvPr/>
        </p:nvPicPr>
        <p:blipFill>
          <a:blip r:embed="rId2"/>
          <a:stretch>
            <a:fillRect/>
          </a:stretch>
        </p:blipFill>
        <p:spPr>
          <a:xfrm>
            <a:off x="5723524" y="941387"/>
            <a:ext cx="6310179" cy="5276850"/>
          </a:xfrm>
          <a:prstGeom prst="rect">
            <a:avLst/>
          </a:prstGeom>
        </p:spPr>
      </p:pic>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GRB Localization Pipeline</a:t>
            </a:r>
            <a:endParaRPr lang="en-US" b="0" dirty="0">
              <a:solidFill>
                <a:srgbClr val="000000"/>
              </a:solidFill>
              <a:latin typeface="Georgia"/>
            </a:endParaRPr>
          </a:p>
          <a:p>
            <a:endParaRPr lang="en-US" b="0"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84462"/>
            <a:ext cx="4885325" cy="3736975"/>
          </a:xfrm>
        </p:spPr>
        <p:txBody>
          <a:bodyPr lIns="91440" tIns="45720" rIns="91440" bIns="45720" anchor="t"/>
          <a:lstStyle/>
          <a:p>
            <a:pPr>
              <a:buFont typeface="Arial"/>
              <a:buChar char="•"/>
            </a:pPr>
            <a:r>
              <a:rPr lang="en-US" dirty="0">
                <a:ea typeface="+mn-lt"/>
                <a:cs typeface="+mn-lt"/>
              </a:rPr>
              <a:t>Determine the first two hits and the energy of the gamma-ray</a:t>
            </a: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Reconstruction</a:t>
            </a:r>
            <a:endParaRPr lang="en-US" dirty="0"/>
          </a:p>
          <a:p>
            <a:pPr marL="0" indent="0">
              <a:buNone/>
            </a:pPr>
            <a:endParaRPr lang="en-US" b="0" dirty="0">
              <a:solidFill>
                <a:srgbClr val="BA0C2E"/>
              </a:solidFill>
              <a:cs typeface="Calibri"/>
            </a:endParaRPr>
          </a:p>
          <a:p>
            <a:endParaRPr lang="en-US" dirty="0"/>
          </a:p>
        </p:txBody>
      </p:sp>
      <p:sp>
        <p:nvSpPr>
          <p:cNvPr id="14" name="Freeform 13">
            <a:extLst>
              <a:ext uri="{FF2B5EF4-FFF2-40B4-BE49-F238E27FC236}">
                <a16:creationId xmlns:a16="http://schemas.microsoft.com/office/drawing/2014/main" id="{87B02994-F877-F06F-1719-68B8FDE9C9CB}"/>
              </a:ext>
            </a:extLst>
          </p:cNvPr>
          <p:cNvSpPr/>
          <p:nvPr/>
        </p:nvSpPr>
        <p:spPr>
          <a:xfrm>
            <a:off x="8811491" y="2198259"/>
            <a:ext cx="1976582" cy="951345"/>
          </a:xfrm>
          <a:custGeom>
            <a:avLst/>
            <a:gdLst>
              <a:gd name="connsiteX0" fmla="*/ 64654 w 1976582"/>
              <a:gd name="connsiteY0" fmla="*/ 942109 h 951345"/>
              <a:gd name="connsiteX1" fmla="*/ 1976582 w 1976582"/>
              <a:gd name="connsiteY1" fmla="*/ 951345 h 951345"/>
              <a:gd name="connsiteX2" fmla="*/ 1939636 w 1976582"/>
              <a:gd name="connsiteY2" fmla="*/ 0 h 951345"/>
              <a:gd name="connsiteX3" fmla="*/ 748145 w 1976582"/>
              <a:gd name="connsiteY3" fmla="*/ 27709 h 951345"/>
              <a:gd name="connsiteX4" fmla="*/ 0 w 1976582"/>
              <a:gd name="connsiteY4" fmla="*/ 785090 h 951345"/>
              <a:gd name="connsiteX5" fmla="*/ 64654 w 1976582"/>
              <a:gd name="connsiteY5" fmla="*/ 942109 h 95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582" h="951345">
                <a:moveTo>
                  <a:pt x="64654" y="942109"/>
                </a:moveTo>
                <a:lnTo>
                  <a:pt x="1976582" y="951345"/>
                </a:lnTo>
                <a:lnTo>
                  <a:pt x="1939636" y="0"/>
                </a:lnTo>
                <a:lnTo>
                  <a:pt x="748145" y="27709"/>
                </a:lnTo>
                <a:lnTo>
                  <a:pt x="0" y="785090"/>
                </a:lnTo>
                <a:lnTo>
                  <a:pt x="64654" y="942109"/>
                </a:lnTo>
                <a:close/>
              </a:path>
            </a:pathLst>
          </a:cu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Freeform 14">
            <a:extLst>
              <a:ext uri="{FF2B5EF4-FFF2-40B4-BE49-F238E27FC236}">
                <a16:creationId xmlns:a16="http://schemas.microsoft.com/office/drawing/2014/main" id="{31B0A690-F684-F0ED-7C3E-322D52C51F4C}"/>
              </a:ext>
            </a:extLst>
          </p:cNvPr>
          <p:cNvSpPr/>
          <p:nvPr/>
        </p:nvSpPr>
        <p:spPr>
          <a:xfrm>
            <a:off x="6890327" y="4941456"/>
            <a:ext cx="2165928" cy="1134360"/>
          </a:xfrm>
          <a:custGeom>
            <a:avLst/>
            <a:gdLst>
              <a:gd name="connsiteX0" fmla="*/ 64654 w 1976582"/>
              <a:gd name="connsiteY0" fmla="*/ 942109 h 951345"/>
              <a:gd name="connsiteX1" fmla="*/ 1976582 w 1976582"/>
              <a:gd name="connsiteY1" fmla="*/ 951345 h 951345"/>
              <a:gd name="connsiteX2" fmla="*/ 1939636 w 1976582"/>
              <a:gd name="connsiteY2" fmla="*/ 0 h 951345"/>
              <a:gd name="connsiteX3" fmla="*/ 748145 w 1976582"/>
              <a:gd name="connsiteY3" fmla="*/ 27709 h 951345"/>
              <a:gd name="connsiteX4" fmla="*/ 0 w 1976582"/>
              <a:gd name="connsiteY4" fmla="*/ 785090 h 951345"/>
              <a:gd name="connsiteX5" fmla="*/ 64654 w 1976582"/>
              <a:gd name="connsiteY5" fmla="*/ 942109 h 95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582" h="951345">
                <a:moveTo>
                  <a:pt x="64654" y="942109"/>
                </a:moveTo>
                <a:lnTo>
                  <a:pt x="1976582" y="951345"/>
                </a:lnTo>
                <a:lnTo>
                  <a:pt x="1939636" y="0"/>
                </a:lnTo>
                <a:lnTo>
                  <a:pt x="748145" y="27709"/>
                </a:lnTo>
                <a:lnTo>
                  <a:pt x="0" y="785090"/>
                </a:lnTo>
                <a:lnTo>
                  <a:pt x="64654" y="942109"/>
                </a:lnTo>
                <a:close/>
              </a:path>
            </a:pathLst>
          </a:cu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685B533D-3756-E524-6BC2-8FF778B4E27C}"/>
              </a:ext>
            </a:extLst>
          </p:cNvPr>
          <p:cNvCxnSpPr>
            <a:cxnSpLocks/>
          </p:cNvCxnSpPr>
          <p:nvPr/>
        </p:nvCxnSpPr>
        <p:spPr>
          <a:xfrm>
            <a:off x="6890327" y="4654545"/>
            <a:ext cx="1717964" cy="1252832"/>
          </a:xfrm>
          <a:prstGeom prst="straightConnector1">
            <a:avLst/>
          </a:prstGeom>
          <a:ln>
            <a:prstDash val="lgDash"/>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86715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0D62A-2CC1-A855-ABBF-A2C27BFFCE51}"/>
            </a:ext>
          </a:extLst>
        </p:cNvPr>
        <p:cNvGrpSpPr/>
        <p:nvPr/>
      </p:nvGrpSpPr>
      <p:grpSpPr>
        <a:xfrm>
          <a:off x="0" y="0"/>
          <a:ext cx="0" cy="0"/>
          <a:chOff x="0" y="0"/>
          <a:chExt cx="0" cy="0"/>
        </a:xfrm>
      </p:grpSpPr>
      <p:pic>
        <p:nvPicPr>
          <p:cNvPr id="2" name="Picture 1" descr="A diagram of a circle with arrows and letters&#10;&#10;Description automatically generated">
            <a:extLst>
              <a:ext uri="{FF2B5EF4-FFF2-40B4-BE49-F238E27FC236}">
                <a16:creationId xmlns:a16="http://schemas.microsoft.com/office/drawing/2014/main" id="{70AF1441-8B5F-4002-1C44-48057363B6E1}"/>
              </a:ext>
            </a:extLst>
          </p:cNvPr>
          <p:cNvPicPr>
            <a:picLocks noChangeAspect="1"/>
          </p:cNvPicPr>
          <p:nvPr/>
        </p:nvPicPr>
        <p:blipFill>
          <a:blip r:embed="rId2"/>
          <a:stretch>
            <a:fillRect/>
          </a:stretch>
        </p:blipFill>
        <p:spPr>
          <a:xfrm>
            <a:off x="5761731" y="999807"/>
            <a:ext cx="5665959" cy="5296193"/>
          </a:xfrm>
          <a:prstGeom prst="rect">
            <a:avLst/>
          </a:prstGeom>
        </p:spPr>
      </p:pic>
      <p:sp>
        <p:nvSpPr>
          <p:cNvPr id="9" name="Title 8">
            <a:extLst>
              <a:ext uri="{FF2B5EF4-FFF2-40B4-BE49-F238E27FC236}">
                <a16:creationId xmlns:a16="http://schemas.microsoft.com/office/drawing/2014/main" id="{6DB32533-7ABB-66E1-D805-64955CBDA7A7}"/>
              </a:ext>
            </a:extLst>
          </p:cNvPr>
          <p:cNvSpPr>
            <a:spLocks noGrp="1"/>
          </p:cNvSpPr>
          <p:nvPr>
            <p:ph type="title"/>
          </p:nvPr>
        </p:nvSpPr>
        <p:spPr/>
        <p:txBody>
          <a:bodyPr lIns="91440" tIns="45720" rIns="91440" bIns="45720" anchor="t"/>
          <a:lstStyle/>
          <a:p>
            <a:r>
              <a:rPr lang="en-US" b="0" dirty="0">
                <a:latin typeface="Georgia"/>
              </a:rPr>
              <a:t>GRB Localization Pipeline</a:t>
            </a:r>
            <a:endParaRPr lang="en-US" b="0" dirty="0">
              <a:solidFill>
                <a:srgbClr val="000000"/>
              </a:solidFill>
              <a:latin typeface="Georgia"/>
            </a:endParaRPr>
          </a:p>
          <a:p>
            <a:endParaRPr lang="en-US" b="0" dirty="0"/>
          </a:p>
        </p:txBody>
      </p:sp>
      <p:sp>
        <p:nvSpPr>
          <p:cNvPr id="10" name="Content Placeholder 9">
            <a:extLst>
              <a:ext uri="{FF2B5EF4-FFF2-40B4-BE49-F238E27FC236}">
                <a16:creationId xmlns:a16="http://schemas.microsoft.com/office/drawing/2014/main" id="{9FC02735-9D4C-27F7-C59E-2F298D42DA46}"/>
              </a:ext>
            </a:extLst>
          </p:cNvPr>
          <p:cNvSpPr>
            <a:spLocks noGrp="1"/>
          </p:cNvSpPr>
          <p:nvPr>
            <p:ph sz="half" idx="2"/>
          </p:nvPr>
        </p:nvSpPr>
        <p:spPr>
          <a:xfrm>
            <a:off x="838199" y="2684462"/>
            <a:ext cx="4885325" cy="3736975"/>
          </a:xfrm>
        </p:spPr>
        <p:txBody>
          <a:bodyPr lIns="91440" tIns="45720" rIns="91440" bIns="45720" anchor="t"/>
          <a:lstStyle/>
          <a:p>
            <a:pPr>
              <a:buFont typeface="Arial"/>
              <a:buChar char="•"/>
            </a:pPr>
            <a:r>
              <a:rPr lang="en-US" dirty="0">
                <a:ea typeface="+mn-lt"/>
                <a:cs typeface="+mn-lt"/>
              </a:rPr>
              <a:t>Determine the first two hits and the energy of the gamma-ray</a:t>
            </a:r>
          </a:p>
          <a:p>
            <a:pPr>
              <a:buFont typeface="Arial"/>
              <a:buChar char="•"/>
            </a:pPr>
            <a:endParaRPr lang="en-US" dirty="0">
              <a:ea typeface="+mn-lt"/>
              <a:cs typeface="+mn-lt"/>
            </a:endParaRPr>
          </a:p>
          <a:p>
            <a:pPr>
              <a:buFont typeface="Arial"/>
              <a:buChar char="•"/>
            </a:pPr>
            <a:r>
              <a:rPr lang="en-US" dirty="0">
                <a:ea typeface="+mn-lt"/>
                <a:cs typeface="+mn-lt"/>
              </a:rPr>
              <a:t>Reconstruction Result: A </a:t>
            </a:r>
            <a:r>
              <a:rPr lang="en-US" u="sng" dirty="0">
                <a:ea typeface="+mn-lt"/>
                <a:cs typeface="+mn-lt"/>
              </a:rPr>
              <a:t>Compton ring</a:t>
            </a:r>
            <a:r>
              <a:rPr lang="en-US" dirty="0">
                <a:ea typeface="+mn-lt"/>
                <a:cs typeface="+mn-lt"/>
              </a:rPr>
              <a:t> that is a prediction for source of the gamma-ray</a:t>
            </a: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D3AEB338-CC39-0800-D0CE-CC7DCDEFA667}"/>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Reconstruction</a:t>
            </a:r>
            <a:endParaRPr lang="en-US" dirty="0"/>
          </a:p>
          <a:p>
            <a:pPr marL="0" indent="0">
              <a:buNone/>
            </a:pPr>
            <a:endParaRPr lang="en-US" b="0" dirty="0">
              <a:solidFill>
                <a:srgbClr val="BA0C2E"/>
              </a:solidFill>
              <a:cs typeface="Calibri"/>
            </a:endParaRPr>
          </a:p>
          <a:p>
            <a:endParaRPr lang="en-US" dirty="0"/>
          </a:p>
        </p:txBody>
      </p:sp>
      <p:sp>
        <p:nvSpPr>
          <p:cNvPr id="15" name="Freeform 14">
            <a:extLst>
              <a:ext uri="{FF2B5EF4-FFF2-40B4-BE49-F238E27FC236}">
                <a16:creationId xmlns:a16="http://schemas.microsoft.com/office/drawing/2014/main" id="{C1D0F8D5-E386-6CB5-151B-3426D8A7F191}"/>
              </a:ext>
            </a:extLst>
          </p:cNvPr>
          <p:cNvSpPr/>
          <p:nvPr/>
        </p:nvSpPr>
        <p:spPr>
          <a:xfrm>
            <a:off x="6890327" y="4941456"/>
            <a:ext cx="2165928" cy="1134360"/>
          </a:xfrm>
          <a:custGeom>
            <a:avLst/>
            <a:gdLst>
              <a:gd name="connsiteX0" fmla="*/ 64654 w 1976582"/>
              <a:gd name="connsiteY0" fmla="*/ 942109 h 951345"/>
              <a:gd name="connsiteX1" fmla="*/ 1976582 w 1976582"/>
              <a:gd name="connsiteY1" fmla="*/ 951345 h 951345"/>
              <a:gd name="connsiteX2" fmla="*/ 1939636 w 1976582"/>
              <a:gd name="connsiteY2" fmla="*/ 0 h 951345"/>
              <a:gd name="connsiteX3" fmla="*/ 748145 w 1976582"/>
              <a:gd name="connsiteY3" fmla="*/ 27709 h 951345"/>
              <a:gd name="connsiteX4" fmla="*/ 0 w 1976582"/>
              <a:gd name="connsiteY4" fmla="*/ 785090 h 951345"/>
              <a:gd name="connsiteX5" fmla="*/ 64654 w 1976582"/>
              <a:gd name="connsiteY5" fmla="*/ 942109 h 95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582" h="951345">
                <a:moveTo>
                  <a:pt x="64654" y="942109"/>
                </a:moveTo>
                <a:lnTo>
                  <a:pt x="1976582" y="951345"/>
                </a:lnTo>
                <a:lnTo>
                  <a:pt x="1939636" y="0"/>
                </a:lnTo>
                <a:lnTo>
                  <a:pt x="748145" y="27709"/>
                </a:lnTo>
                <a:lnTo>
                  <a:pt x="0" y="785090"/>
                </a:lnTo>
                <a:lnTo>
                  <a:pt x="64654" y="942109"/>
                </a:lnTo>
                <a:close/>
              </a:path>
            </a:pathLst>
          </a:cu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Freeform 2">
            <a:extLst>
              <a:ext uri="{FF2B5EF4-FFF2-40B4-BE49-F238E27FC236}">
                <a16:creationId xmlns:a16="http://schemas.microsoft.com/office/drawing/2014/main" id="{3048DE03-38E5-30BC-B590-75B086D2F5A6}"/>
              </a:ext>
            </a:extLst>
          </p:cNvPr>
          <p:cNvSpPr/>
          <p:nvPr/>
        </p:nvSpPr>
        <p:spPr>
          <a:xfrm>
            <a:off x="6816430" y="4936085"/>
            <a:ext cx="2146742" cy="1075071"/>
          </a:xfrm>
          <a:custGeom>
            <a:avLst/>
            <a:gdLst>
              <a:gd name="connsiteX0" fmla="*/ 64654 w 1976582"/>
              <a:gd name="connsiteY0" fmla="*/ 942109 h 951345"/>
              <a:gd name="connsiteX1" fmla="*/ 1976582 w 1976582"/>
              <a:gd name="connsiteY1" fmla="*/ 951345 h 951345"/>
              <a:gd name="connsiteX2" fmla="*/ 1939636 w 1976582"/>
              <a:gd name="connsiteY2" fmla="*/ 0 h 951345"/>
              <a:gd name="connsiteX3" fmla="*/ 748145 w 1976582"/>
              <a:gd name="connsiteY3" fmla="*/ 27709 h 951345"/>
              <a:gd name="connsiteX4" fmla="*/ 0 w 1976582"/>
              <a:gd name="connsiteY4" fmla="*/ 785090 h 951345"/>
              <a:gd name="connsiteX5" fmla="*/ 64654 w 1976582"/>
              <a:gd name="connsiteY5" fmla="*/ 942109 h 95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582" h="951345">
                <a:moveTo>
                  <a:pt x="64654" y="942109"/>
                </a:moveTo>
                <a:lnTo>
                  <a:pt x="1976582" y="951345"/>
                </a:lnTo>
                <a:lnTo>
                  <a:pt x="1939636" y="0"/>
                </a:lnTo>
                <a:lnTo>
                  <a:pt x="748145" y="27709"/>
                </a:lnTo>
                <a:lnTo>
                  <a:pt x="0" y="785090"/>
                </a:lnTo>
                <a:lnTo>
                  <a:pt x="64654" y="942109"/>
                </a:lnTo>
                <a:close/>
              </a:path>
            </a:pathLst>
          </a:cu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687BB77C-9CA5-185A-5E74-CA89BCAE80A6}"/>
              </a:ext>
            </a:extLst>
          </p:cNvPr>
          <p:cNvCxnSpPr>
            <a:cxnSpLocks/>
          </p:cNvCxnSpPr>
          <p:nvPr/>
        </p:nvCxnSpPr>
        <p:spPr>
          <a:xfrm>
            <a:off x="6818386" y="4628280"/>
            <a:ext cx="1717964" cy="1252832"/>
          </a:xfrm>
          <a:prstGeom prst="straightConnector1">
            <a:avLst/>
          </a:prstGeom>
          <a:ln>
            <a:prstDash val="lgDash"/>
            <a:tailEnd type="triangle"/>
          </a:ln>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FC5508F0-1971-554A-6EE2-904D03A43EE3}"/>
              </a:ext>
            </a:extLst>
          </p:cNvPr>
          <p:cNvSpPr txBox="1"/>
          <p:nvPr/>
        </p:nvSpPr>
        <p:spPr>
          <a:xfrm>
            <a:off x="8910493" y="2813059"/>
            <a:ext cx="291523" cy="400110"/>
          </a:xfrm>
          <a:prstGeom prst="rect">
            <a:avLst/>
          </a:prstGeom>
          <a:noFill/>
        </p:spPr>
        <p:txBody>
          <a:bodyPr wrap="square" rtlCol="0">
            <a:spAutoFit/>
          </a:bodyPr>
          <a:lstStyle/>
          <a:p>
            <a:r>
              <a:rPr lang="el-GR" sz="2000" dirty="0"/>
              <a:t>η</a:t>
            </a:r>
            <a:endParaRPr lang="en-US" dirty="0"/>
          </a:p>
        </p:txBody>
      </p:sp>
    </p:spTree>
    <p:extLst>
      <p:ext uri="{BB962C8B-B14F-4D97-AF65-F5344CB8AC3E}">
        <p14:creationId xmlns:p14="http://schemas.microsoft.com/office/powerpoint/2010/main" val="1980238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GRB Localization Pipeline</a:t>
            </a:r>
            <a:endParaRPr lang="en-US" b="0" dirty="0">
              <a:solidFill>
                <a:srgbClr val="000000"/>
              </a:solidFill>
              <a:latin typeface="Georgia"/>
            </a:endParaRPr>
          </a:p>
          <a:p>
            <a:endParaRPr lang="en-US" b="0"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84462"/>
            <a:ext cx="5912304" cy="3736975"/>
          </a:xfrm>
        </p:spPr>
        <p:txBody>
          <a:bodyPr lIns="91440" tIns="45720" rIns="91440" bIns="45720" anchor="t"/>
          <a:lstStyle/>
          <a:p>
            <a:pPr>
              <a:buFont typeface="Arial"/>
              <a:buChar char="•"/>
            </a:pPr>
            <a:r>
              <a:rPr lang="en-US" dirty="0">
                <a:ea typeface="+mn-lt"/>
                <a:cs typeface="+mn-lt"/>
              </a:rPr>
              <a:t>Approximation</a:t>
            </a:r>
          </a:p>
          <a:p>
            <a:pPr lvl="1">
              <a:buFont typeface="Arial"/>
              <a:buChar char="•"/>
            </a:pPr>
            <a:r>
              <a:rPr lang="en-US" dirty="0">
                <a:ea typeface="+mn-lt"/>
                <a:cs typeface="+mn-lt"/>
              </a:rPr>
              <a:t>Sample some rings and get initial source estimate of maximum likelihood given rings</a:t>
            </a:r>
          </a:p>
          <a:p>
            <a:pPr lvl="1">
              <a:buFont typeface="Arial"/>
              <a:buChar char="•"/>
            </a:pPr>
            <a:r>
              <a:rPr lang="en-US" dirty="0">
                <a:ea typeface="+mn-lt"/>
                <a:cs typeface="+mn-lt"/>
              </a:rPr>
              <a:t>Use </a:t>
            </a:r>
            <a:r>
              <a:rPr lang="en-US" dirty="0" err="1">
                <a:ea typeface="+mn-lt"/>
                <a:cs typeface="+mn-lt"/>
              </a:rPr>
              <a:t>dEta</a:t>
            </a:r>
            <a:r>
              <a:rPr lang="en-US" dirty="0">
                <a:ea typeface="+mn-lt"/>
                <a:cs typeface="+mn-lt"/>
              </a:rPr>
              <a:t> as weights</a:t>
            </a:r>
          </a:p>
          <a:p>
            <a:pPr lvl="1">
              <a:buFont typeface="Arial"/>
              <a:buChar char="•"/>
            </a:pPr>
            <a:endParaRPr lang="en-US" dirty="0">
              <a:ea typeface="+mn-lt"/>
              <a:cs typeface="+mn-lt"/>
            </a:endParaRPr>
          </a:p>
          <a:p>
            <a:pPr>
              <a:buFont typeface="Arial"/>
              <a:buChar char="•"/>
            </a:pPr>
            <a:r>
              <a:rPr lang="en-US" dirty="0">
                <a:ea typeface="+mn-lt"/>
                <a:cs typeface="+mn-lt"/>
              </a:rPr>
              <a:t>Refinement</a:t>
            </a:r>
          </a:p>
          <a:p>
            <a:pPr lvl="1">
              <a:buFont typeface="Arial"/>
              <a:buChar char="•"/>
            </a:pPr>
            <a:r>
              <a:rPr lang="en-US" dirty="0">
                <a:ea typeface="+mn-lt"/>
                <a:cs typeface="+mn-lt"/>
              </a:rPr>
              <a:t>Select rings close to the initial estimate</a:t>
            </a:r>
          </a:p>
          <a:p>
            <a:pPr lvl="1">
              <a:buFont typeface="Arial"/>
              <a:buChar char="•"/>
            </a:pPr>
            <a:r>
              <a:rPr lang="en-US" dirty="0">
                <a:ea typeface="+mn-lt"/>
                <a:cs typeface="+mn-lt"/>
              </a:rPr>
              <a:t>Iteratively apply least squares</a:t>
            </a:r>
          </a:p>
          <a:p>
            <a:pPr lvl="1">
              <a:buFont typeface="Arial"/>
              <a:buChar char="•"/>
            </a:pPr>
            <a:r>
              <a:rPr lang="en-US" dirty="0">
                <a:ea typeface="+mn-lt"/>
                <a:cs typeface="+mn-lt"/>
              </a:rPr>
              <a:t>Use </a:t>
            </a:r>
            <a:r>
              <a:rPr lang="en-US" dirty="0" err="1">
                <a:ea typeface="+mn-lt"/>
                <a:cs typeface="+mn-lt"/>
              </a:rPr>
              <a:t>dEta</a:t>
            </a:r>
            <a:r>
              <a:rPr lang="en-US" dirty="0">
                <a:ea typeface="+mn-lt"/>
                <a:cs typeface="+mn-lt"/>
              </a:rPr>
              <a:t> as weights</a:t>
            </a: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Localization</a:t>
            </a:r>
            <a:endParaRPr lang="en-US" dirty="0"/>
          </a:p>
          <a:p>
            <a:pPr marL="0" indent="0">
              <a:buNone/>
            </a:pPr>
            <a:endParaRPr lang="en-US" b="0" dirty="0">
              <a:solidFill>
                <a:srgbClr val="BA0C2E"/>
              </a:solidFill>
              <a:cs typeface="Calibri"/>
            </a:endParaRPr>
          </a:p>
          <a:p>
            <a:endParaRPr lang="en-US" dirty="0"/>
          </a:p>
        </p:txBody>
      </p:sp>
      <p:pic>
        <p:nvPicPr>
          <p:cNvPr id="2" name="Picture 1">
            <a:extLst>
              <a:ext uri="{FF2B5EF4-FFF2-40B4-BE49-F238E27FC236}">
                <a16:creationId xmlns:a16="http://schemas.microsoft.com/office/drawing/2014/main" id="{D16D830B-4484-5A2B-A9A9-052D0E3EDFF2}"/>
              </a:ext>
            </a:extLst>
          </p:cNvPr>
          <p:cNvPicPr>
            <a:picLocks noChangeAspect="1"/>
          </p:cNvPicPr>
          <p:nvPr/>
        </p:nvPicPr>
        <p:blipFill>
          <a:blip r:embed="rId2"/>
          <a:stretch>
            <a:fillRect/>
          </a:stretch>
        </p:blipFill>
        <p:spPr>
          <a:xfrm>
            <a:off x="7411308" y="2439386"/>
            <a:ext cx="3657600" cy="3571875"/>
          </a:xfrm>
          <a:prstGeom prst="rect">
            <a:avLst/>
          </a:prstGeom>
        </p:spPr>
      </p:pic>
    </p:spTree>
    <p:extLst>
      <p:ext uri="{BB962C8B-B14F-4D97-AF65-F5344CB8AC3E}">
        <p14:creationId xmlns:p14="http://schemas.microsoft.com/office/powerpoint/2010/main" val="208663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Machine Learning: Neural Networks</a:t>
            </a:r>
            <a:endParaRPr lang="en-US" b="0"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200" y="2684462"/>
            <a:ext cx="6033656" cy="3736975"/>
          </a:xfrm>
        </p:spPr>
        <p:txBody>
          <a:bodyPr lIns="91440" tIns="45720" rIns="91440" bIns="45720" anchor="t"/>
          <a:lstStyle/>
          <a:p>
            <a:pPr>
              <a:buFont typeface="Arial"/>
              <a:buChar char="•"/>
            </a:pPr>
            <a:r>
              <a:rPr lang="en-US" dirty="0">
                <a:cs typeface="Calibri"/>
              </a:rPr>
              <a:t>Earth's atmospheric particle background</a:t>
            </a:r>
          </a:p>
          <a:p>
            <a:pPr>
              <a:buFont typeface="Arial"/>
              <a:buChar char="•"/>
            </a:pPr>
            <a:endParaRPr lang="en-US" dirty="0">
              <a:cs typeface="Calibri"/>
            </a:endParaRPr>
          </a:p>
          <a:p>
            <a:pPr marL="0" indent="0">
              <a:buNone/>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Two challenges for ADAPT</a:t>
            </a:r>
            <a:endParaRPr lang="en-US" dirty="0"/>
          </a:p>
          <a:p>
            <a:pPr marL="0" indent="0">
              <a:buNone/>
            </a:pPr>
            <a:endParaRPr lang="en-US" b="0" dirty="0">
              <a:solidFill>
                <a:srgbClr val="BA0C2E"/>
              </a:solidFill>
              <a:cs typeface="Calibri"/>
            </a:endParaRPr>
          </a:p>
          <a:p>
            <a:endParaRPr lang="en-US" dirty="0"/>
          </a:p>
        </p:txBody>
      </p:sp>
    </p:spTree>
    <p:extLst>
      <p:ext uri="{BB962C8B-B14F-4D97-AF65-F5344CB8AC3E}">
        <p14:creationId xmlns:p14="http://schemas.microsoft.com/office/powerpoint/2010/main" val="426871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9FF5D-E324-CB08-692F-6C26DFF5782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37FDC36-F704-B31B-FB48-69FAA0DF7E56}"/>
              </a:ext>
            </a:extLst>
          </p:cNvPr>
          <p:cNvSpPr>
            <a:spLocks noGrp="1"/>
          </p:cNvSpPr>
          <p:nvPr>
            <p:ph type="title"/>
          </p:nvPr>
        </p:nvSpPr>
        <p:spPr/>
        <p:txBody>
          <a:bodyPr lIns="91440" tIns="45720" rIns="91440" bIns="45720" anchor="t"/>
          <a:lstStyle/>
          <a:p>
            <a:r>
              <a:rPr lang="en-US" b="0" dirty="0">
                <a:latin typeface="Georgia"/>
              </a:rPr>
              <a:t>Machine Learning: Neural Networks</a:t>
            </a:r>
            <a:endParaRPr lang="en-US" b="0" dirty="0"/>
          </a:p>
        </p:txBody>
      </p:sp>
      <p:sp>
        <p:nvSpPr>
          <p:cNvPr id="10" name="Content Placeholder 9">
            <a:extLst>
              <a:ext uri="{FF2B5EF4-FFF2-40B4-BE49-F238E27FC236}">
                <a16:creationId xmlns:a16="http://schemas.microsoft.com/office/drawing/2014/main" id="{1705D8FA-CBB8-F3EA-8CFF-B986E87EDA13}"/>
              </a:ext>
            </a:extLst>
          </p:cNvPr>
          <p:cNvSpPr>
            <a:spLocks noGrp="1"/>
          </p:cNvSpPr>
          <p:nvPr>
            <p:ph sz="half" idx="2"/>
          </p:nvPr>
        </p:nvSpPr>
        <p:spPr>
          <a:xfrm>
            <a:off x="838199" y="2684462"/>
            <a:ext cx="9832141" cy="3736975"/>
          </a:xfrm>
        </p:spPr>
        <p:txBody>
          <a:bodyPr lIns="91440" tIns="45720" rIns="91440" bIns="45720" anchor="t"/>
          <a:lstStyle/>
          <a:p>
            <a:pPr>
              <a:buFont typeface="Arial"/>
              <a:buChar char="•"/>
            </a:pPr>
            <a:r>
              <a:rPr lang="en-US" dirty="0">
                <a:cs typeface="Calibri"/>
              </a:rPr>
              <a:t>Earth's atmospheric particle background</a:t>
            </a: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B3D674C0-9AE0-644A-FF0E-467CBBB79864}"/>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Two challenges for ADAPT</a:t>
            </a:r>
            <a:endParaRPr lang="en-US" dirty="0"/>
          </a:p>
          <a:p>
            <a:pPr marL="0" indent="0">
              <a:buNone/>
            </a:pPr>
            <a:endParaRPr lang="en-US" b="0" dirty="0">
              <a:solidFill>
                <a:srgbClr val="BA0C2E"/>
              </a:solidFill>
              <a:cs typeface="Calibri"/>
            </a:endParaRPr>
          </a:p>
          <a:p>
            <a:endParaRPr lang="en-US" dirty="0"/>
          </a:p>
        </p:txBody>
      </p:sp>
      <p:pic>
        <p:nvPicPr>
          <p:cNvPr id="4" name="Picture 3" descr="A red and yellow light in a black oval&#10;&#10;Description automatically generated">
            <a:extLst>
              <a:ext uri="{FF2B5EF4-FFF2-40B4-BE49-F238E27FC236}">
                <a16:creationId xmlns:a16="http://schemas.microsoft.com/office/drawing/2014/main" id="{1CD2B60E-D741-9251-E4D0-B88159ED1E9C}"/>
              </a:ext>
            </a:extLst>
          </p:cNvPr>
          <p:cNvPicPr>
            <a:picLocks noChangeAspect="1"/>
          </p:cNvPicPr>
          <p:nvPr/>
        </p:nvPicPr>
        <p:blipFill>
          <a:blip r:embed="rId2"/>
          <a:srcRect l="11994" t="7107" r="9642" b="9147"/>
          <a:stretch/>
        </p:blipFill>
        <p:spPr>
          <a:xfrm>
            <a:off x="5195" y="2492899"/>
            <a:ext cx="6090805" cy="3254520"/>
          </a:xfrm>
          <a:prstGeom prst="rect">
            <a:avLst/>
          </a:prstGeom>
        </p:spPr>
      </p:pic>
      <p:pic>
        <p:nvPicPr>
          <p:cNvPr id="6" name="Picture 5" descr="A red oval object with white text&#10;&#10;Description automatically generated">
            <a:extLst>
              <a:ext uri="{FF2B5EF4-FFF2-40B4-BE49-F238E27FC236}">
                <a16:creationId xmlns:a16="http://schemas.microsoft.com/office/drawing/2014/main" id="{ADEA9053-835D-C38D-ACC1-AFAFCB527CA0}"/>
              </a:ext>
            </a:extLst>
          </p:cNvPr>
          <p:cNvPicPr>
            <a:picLocks noChangeAspect="1"/>
          </p:cNvPicPr>
          <p:nvPr/>
        </p:nvPicPr>
        <p:blipFill>
          <a:blip r:embed="rId3"/>
          <a:srcRect l="11675" t="4520" r="9656" b="10607"/>
          <a:stretch/>
        </p:blipFill>
        <p:spPr>
          <a:xfrm>
            <a:off x="6072332" y="2449124"/>
            <a:ext cx="6114473" cy="3298295"/>
          </a:xfrm>
          <a:prstGeom prst="rect">
            <a:avLst/>
          </a:prstGeom>
        </p:spPr>
      </p:pic>
      <p:sp>
        <p:nvSpPr>
          <p:cNvPr id="8" name="Rectangle 7">
            <a:extLst>
              <a:ext uri="{FF2B5EF4-FFF2-40B4-BE49-F238E27FC236}">
                <a16:creationId xmlns:a16="http://schemas.microsoft.com/office/drawing/2014/main" id="{92C080A5-1669-63B6-5CE6-6775D4352DB8}"/>
              </a:ext>
            </a:extLst>
          </p:cNvPr>
          <p:cNvSpPr/>
          <p:nvPr/>
        </p:nvSpPr>
        <p:spPr>
          <a:xfrm>
            <a:off x="2456873" y="2421045"/>
            <a:ext cx="1274619" cy="2449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5EB4CB0A-CB6E-1F58-9F71-8785C5DFFEF3}"/>
              </a:ext>
            </a:extLst>
          </p:cNvPr>
          <p:cNvSpPr/>
          <p:nvPr/>
        </p:nvSpPr>
        <p:spPr>
          <a:xfrm>
            <a:off x="7624618" y="2445434"/>
            <a:ext cx="2692400" cy="2449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FE5A330F-CEED-0BB2-5962-E9A7FE516EA7}"/>
              </a:ext>
            </a:extLst>
          </p:cNvPr>
          <p:cNvSpPr txBox="1"/>
          <p:nvPr/>
        </p:nvSpPr>
        <p:spPr>
          <a:xfrm>
            <a:off x="1697182" y="5884373"/>
            <a:ext cx="2794000" cy="400110"/>
          </a:xfrm>
          <a:prstGeom prst="rect">
            <a:avLst/>
          </a:prstGeom>
          <a:noFill/>
        </p:spPr>
        <p:txBody>
          <a:bodyPr wrap="square" rtlCol="0">
            <a:spAutoFit/>
          </a:bodyPr>
          <a:lstStyle/>
          <a:p>
            <a:r>
              <a:rPr lang="en-US" sz="2000" dirty="0"/>
              <a:t>Background Gamma-rays</a:t>
            </a:r>
          </a:p>
        </p:txBody>
      </p:sp>
      <p:sp>
        <p:nvSpPr>
          <p:cNvPr id="13" name="TextBox 12">
            <a:extLst>
              <a:ext uri="{FF2B5EF4-FFF2-40B4-BE49-F238E27FC236}">
                <a16:creationId xmlns:a16="http://schemas.microsoft.com/office/drawing/2014/main" id="{BC6E0D25-9762-BF33-605A-AC1AFB51E6DD}"/>
              </a:ext>
            </a:extLst>
          </p:cNvPr>
          <p:cNvSpPr txBox="1"/>
          <p:nvPr/>
        </p:nvSpPr>
        <p:spPr>
          <a:xfrm>
            <a:off x="7518400" y="5813480"/>
            <a:ext cx="3565236" cy="707886"/>
          </a:xfrm>
          <a:prstGeom prst="rect">
            <a:avLst/>
          </a:prstGeom>
          <a:noFill/>
        </p:spPr>
        <p:txBody>
          <a:bodyPr wrap="square" rtlCol="0">
            <a:spAutoFit/>
          </a:bodyPr>
          <a:lstStyle/>
          <a:p>
            <a:pPr algn="ctr"/>
            <a:r>
              <a:rPr lang="en-US" sz="2000" dirty="0"/>
              <a:t>Background Particles</a:t>
            </a:r>
          </a:p>
          <a:p>
            <a:pPr algn="ctr"/>
            <a:r>
              <a:rPr lang="en-US" sz="2000" dirty="0"/>
              <a:t>(Neutrons + Electrons + Protons)</a:t>
            </a:r>
          </a:p>
        </p:txBody>
      </p:sp>
    </p:spTree>
    <p:extLst>
      <p:ext uri="{BB962C8B-B14F-4D97-AF65-F5344CB8AC3E}">
        <p14:creationId xmlns:p14="http://schemas.microsoft.com/office/powerpoint/2010/main" val="1330688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C8EFA-5238-F719-1FE6-DB664C17BCE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C5E57AF-E0B8-51C7-B917-0EA8C0A710B0}"/>
              </a:ext>
            </a:extLst>
          </p:cNvPr>
          <p:cNvSpPr>
            <a:spLocks noGrp="1"/>
          </p:cNvSpPr>
          <p:nvPr>
            <p:ph type="title"/>
          </p:nvPr>
        </p:nvSpPr>
        <p:spPr/>
        <p:txBody>
          <a:bodyPr lIns="91440" tIns="45720" rIns="91440" bIns="45720" anchor="t"/>
          <a:lstStyle/>
          <a:p>
            <a:r>
              <a:rPr lang="en-US" b="0" dirty="0">
                <a:latin typeface="Georgia"/>
              </a:rPr>
              <a:t>Machine Learning: Neural Networks</a:t>
            </a:r>
            <a:endParaRPr lang="en-US" b="0" dirty="0"/>
          </a:p>
        </p:txBody>
      </p:sp>
      <p:sp>
        <p:nvSpPr>
          <p:cNvPr id="7" name="Text Placeholder 10">
            <a:extLst>
              <a:ext uri="{FF2B5EF4-FFF2-40B4-BE49-F238E27FC236}">
                <a16:creationId xmlns:a16="http://schemas.microsoft.com/office/drawing/2014/main" id="{E3888728-EAD3-FD48-04FD-7591E10C1108}"/>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Two challenges for ADAPT</a:t>
            </a:r>
            <a:endParaRPr lang="en-US" dirty="0"/>
          </a:p>
          <a:p>
            <a:pPr marL="0" indent="0">
              <a:buNone/>
            </a:pPr>
            <a:endParaRPr lang="en-US" b="0" dirty="0">
              <a:solidFill>
                <a:srgbClr val="BA0C2E"/>
              </a:solidFill>
              <a:cs typeface="Calibri"/>
            </a:endParaRPr>
          </a:p>
          <a:p>
            <a:endParaRPr lang="en-US" dirty="0"/>
          </a:p>
        </p:txBody>
      </p:sp>
      <p:pic>
        <p:nvPicPr>
          <p:cNvPr id="2" name="Picture 1">
            <a:extLst>
              <a:ext uri="{FF2B5EF4-FFF2-40B4-BE49-F238E27FC236}">
                <a16:creationId xmlns:a16="http://schemas.microsoft.com/office/drawing/2014/main" id="{5A5C89C5-5F80-FA1E-7BBD-9003053E0C23}"/>
              </a:ext>
            </a:extLst>
          </p:cNvPr>
          <p:cNvPicPr>
            <a:picLocks noChangeAspect="1"/>
          </p:cNvPicPr>
          <p:nvPr/>
        </p:nvPicPr>
        <p:blipFill>
          <a:blip r:embed="rId2"/>
          <a:stretch>
            <a:fillRect/>
          </a:stretch>
        </p:blipFill>
        <p:spPr>
          <a:xfrm>
            <a:off x="7090605" y="2053152"/>
            <a:ext cx="4263827" cy="4114800"/>
          </a:xfrm>
          <a:prstGeom prst="rect">
            <a:avLst/>
          </a:prstGeom>
        </p:spPr>
      </p:pic>
      <p:sp>
        <p:nvSpPr>
          <p:cNvPr id="5" name="Content Placeholder 9">
            <a:extLst>
              <a:ext uri="{FF2B5EF4-FFF2-40B4-BE49-F238E27FC236}">
                <a16:creationId xmlns:a16="http://schemas.microsoft.com/office/drawing/2014/main" id="{6749E349-4A12-F305-0A48-F0EBBDB57F81}"/>
              </a:ext>
            </a:extLst>
          </p:cNvPr>
          <p:cNvSpPr>
            <a:spLocks noGrp="1"/>
          </p:cNvSpPr>
          <p:nvPr>
            <p:ph sz="half" idx="2"/>
          </p:nvPr>
        </p:nvSpPr>
        <p:spPr>
          <a:xfrm>
            <a:off x="838200" y="2684462"/>
            <a:ext cx="6033656" cy="3736975"/>
          </a:xfrm>
        </p:spPr>
        <p:txBody>
          <a:bodyPr lIns="91440" tIns="45720" rIns="91440" bIns="45720" anchor="t"/>
          <a:lstStyle/>
          <a:p>
            <a:pPr>
              <a:buFont typeface="Arial"/>
              <a:buChar char="•"/>
            </a:pPr>
            <a:r>
              <a:rPr lang="en-US" dirty="0">
                <a:cs typeface="Calibri"/>
              </a:rPr>
              <a:t>Earth's atmospheric particle background</a:t>
            </a:r>
          </a:p>
          <a:p>
            <a:pPr>
              <a:buFont typeface="Arial"/>
              <a:buChar char="•"/>
            </a:pPr>
            <a:endParaRPr lang="en-US" dirty="0">
              <a:cs typeface="Calibri"/>
            </a:endParaRPr>
          </a:p>
          <a:p>
            <a:pPr>
              <a:buFont typeface="Arial"/>
              <a:buChar char="•"/>
            </a:pPr>
            <a:r>
              <a:rPr lang="en-US" dirty="0">
                <a:cs typeface="Calibri"/>
              </a:rPr>
              <a:t>Large quantities of background rings generated from reconstruction</a:t>
            </a:r>
          </a:p>
          <a:p>
            <a:pPr>
              <a:buFont typeface="Arial"/>
              <a:buChar char="•"/>
            </a:pPr>
            <a:endParaRPr lang="en-US" dirty="0">
              <a:cs typeface="Calibri"/>
            </a:endParaRPr>
          </a:p>
          <a:p>
            <a:pPr>
              <a:buFont typeface="Arial"/>
              <a:buChar char="•"/>
            </a:pPr>
            <a:r>
              <a:rPr lang="en-US" dirty="0">
                <a:cs typeface="Calibri"/>
              </a:rPr>
              <a:t>2-3x as many as “source” rings</a:t>
            </a:r>
          </a:p>
          <a:p>
            <a:pPr marL="0" indent="0">
              <a:buNone/>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Tree>
    <p:extLst>
      <p:ext uri="{BB962C8B-B14F-4D97-AF65-F5344CB8AC3E}">
        <p14:creationId xmlns:p14="http://schemas.microsoft.com/office/powerpoint/2010/main" val="2687978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Machine Learning: Neural Networks</a:t>
            </a:r>
            <a:endParaRPr lang="en-US" b="0"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84462"/>
            <a:ext cx="9832141" cy="3736975"/>
          </a:xfrm>
        </p:spPr>
        <p:txBody>
          <a:bodyPr lIns="91440" tIns="45720" rIns="91440" bIns="45720" anchor="t"/>
          <a:lstStyle/>
          <a:p>
            <a:pPr>
              <a:buFont typeface="Arial"/>
              <a:buChar char="•"/>
            </a:pPr>
            <a:r>
              <a:rPr lang="en-US" dirty="0">
                <a:cs typeface="Calibri"/>
              </a:rPr>
              <a:t>Earth's atmospheric particle background </a:t>
            </a:r>
          </a:p>
          <a:p>
            <a:pPr>
              <a:buFont typeface="Arial"/>
              <a:buChar char="•"/>
            </a:pPr>
            <a:endParaRPr lang="en-US" dirty="0">
              <a:cs typeface="Calibri"/>
            </a:endParaRPr>
          </a:p>
          <a:p>
            <a:pPr>
              <a:buFont typeface="Arial"/>
              <a:buChar char="•"/>
            </a:pPr>
            <a:r>
              <a:rPr lang="en-US" dirty="0">
                <a:cs typeface="Calibri"/>
              </a:rPr>
              <a:t>Better quantification of uncertainty (</a:t>
            </a:r>
            <a:r>
              <a:rPr lang="en-US" dirty="0" err="1">
                <a:cs typeface="Calibri"/>
              </a:rPr>
              <a:t>dη</a:t>
            </a:r>
            <a:r>
              <a:rPr lang="en-US" dirty="0">
                <a:cs typeface="Calibri"/>
              </a:rPr>
              <a:t>)</a:t>
            </a:r>
          </a:p>
          <a:p>
            <a:pPr lvl="1">
              <a:buFont typeface="Arial"/>
              <a:buChar char="•"/>
            </a:pPr>
            <a:r>
              <a:rPr lang="en-US" dirty="0">
                <a:cs typeface="Calibri"/>
              </a:rPr>
              <a:t>Traditionally, by propagation*</a:t>
            </a:r>
          </a:p>
          <a:p>
            <a:pPr lvl="1">
              <a:buFont typeface="Arial"/>
              <a:buChar char="•"/>
            </a:pPr>
            <a:r>
              <a:rPr lang="en-US" dirty="0">
                <a:cs typeface="Calibri"/>
              </a:rPr>
              <a:t>Used as weights in localization</a:t>
            </a: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Two challenges for ADAPT</a:t>
            </a:r>
            <a:endParaRPr lang="en-US" dirty="0"/>
          </a:p>
          <a:p>
            <a:pPr marL="0" indent="0">
              <a:buNone/>
            </a:pPr>
            <a:endParaRPr lang="en-US" b="0" dirty="0">
              <a:solidFill>
                <a:srgbClr val="BA0C2E"/>
              </a:solidFill>
              <a:cs typeface="Calibri"/>
            </a:endParaRPr>
          </a:p>
          <a:p>
            <a:endParaRPr lang="en-US" dirty="0"/>
          </a:p>
        </p:txBody>
      </p:sp>
      <p:pic>
        <p:nvPicPr>
          <p:cNvPr id="6" name="Picture 5" descr="A diagram of a triangle with arrows pointing at the center&#10;&#10;Description automatically generated">
            <a:extLst>
              <a:ext uri="{FF2B5EF4-FFF2-40B4-BE49-F238E27FC236}">
                <a16:creationId xmlns:a16="http://schemas.microsoft.com/office/drawing/2014/main" id="{317AA07A-1417-DF1A-A197-7862E3AA5A14}"/>
              </a:ext>
            </a:extLst>
          </p:cNvPr>
          <p:cNvPicPr>
            <a:picLocks noChangeAspect="1"/>
          </p:cNvPicPr>
          <p:nvPr/>
        </p:nvPicPr>
        <p:blipFill>
          <a:blip r:embed="rId2"/>
          <a:stretch>
            <a:fillRect/>
          </a:stretch>
        </p:blipFill>
        <p:spPr>
          <a:xfrm>
            <a:off x="7045234" y="2009775"/>
            <a:ext cx="4097140" cy="4114800"/>
          </a:xfrm>
          <a:prstGeom prst="rect">
            <a:avLst/>
          </a:prstGeom>
        </p:spPr>
      </p:pic>
      <p:sp>
        <p:nvSpPr>
          <p:cNvPr id="2" name="TextBox 1">
            <a:extLst>
              <a:ext uri="{FF2B5EF4-FFF2-40B4-BE49-F238E27FC236}">
                <a16:creationId xmlns:a16="http://schemas.microsoft.com/office/drawing/2014/main" id="{F739FB38-21E0-5B3A-A293-34380A91D20E}"/>
              </a:ext>
            </a:extLst>
          </p:cNvPr>
          <p:cNvSpPr txBox="1"/>
          <p:nvPr/>
        </p:nvSpPr>
        <p:spPr>
          <a:xfrm>
            <a:off x="236131" y="6036716"/>
            <a:ext cx="10101699" cy="769441"/>
          </a:xfrm>
          <a:prstGeom prst="rect">
            <a:avLst/>
          </a:prstGeom>
          <a:noFill/>
        </p:spPr>
        <p:txBody>
          <a:bodyPr wrap="square" rtlCol="0">
            <a:spAutoFit/>
          </a:bodyPr>
          <a:lstStyle/>
          <a:p>
            <a:r>
              <a:rPr lang="en-US" sz="1100" dirty="0"/>
              <a:t>*Y. Htet, M. </a:t>
            </a:r>
            <a:r>
              <a:rPr lang="en-US" sz="1100" dirty="0" err="1"/>
              <a:t>Sudvarg</a:t>
            </a:r>
            <a:r>
              <a:rPr lang="en-US" sz="1100" dirty="0"/>
              <a:t>, J. D. Buhler, R. D. Chamberlain, and J. H. Buckley, “Localization of gamma-ray bursts in a balloon-borne telescope,” in Proc. </a:t>
            </a:r>
            <a:r>
              <a:rPr lang="en-US" sz="1100" dirty="0" err="1"/>
              <a:t>Wkshps</a:t>
            </a:r>
            <a:r>
              <a:rPr lang="en-US" sz="1100" dirty="0"/>
              <a:t>. Int’l Conf. High Performance Computing, Network, Storage, and Analysis (SC-W), Nov. 2023, pp. 395–398.</a:t>
            </a:r>
          </a:p>
          <a:p>
            <a:r>
              <a:rPr lang="en-US" sz="1100" dirty="0"/>
              <a:t>Y. Htet et al., “Prompt and accurate GRB source localization aboard the Advanced Particle Astrophysics Telescope (APT) and its Antarctic Demonstrator (ADAPT),” in Proc. 38th Int’l Cosmic Ray Conf., vol.444, Jul. 2023, pp. 956:1–956:9</a:t>
            </a:r>
          </a:p>
        </p:txBody>
      </p:sp>
    </p:spTree>
    <p:extLst>
      <p:ext uri="{BB962C8B-B14F-4D97-AF65-F5344CB8AC3E}">
        <p14:creationId xmlns:p14="http://schemas.microsoft.com/office/powerpoint/2010/main" val="126719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Introduction</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p:txBody>
          <a:bodyPr lIns="91440" tIns="45720" rIns="91440" bIns="45720" anchor="t"/>
          <a:lstStyle/>
          <a:p>
            <a:pPr marL="457200" indent="-457200">
              <a:lnSpc>
                <a:spcPct val="100000"/>
              </a:lnSpc>
              <a:spcBef>
                <a:spcPts val="0"/>
              </a:spcBef>
              <a:buFont typeface="Arial,Sans-Serif"/>
              <a:buChar char="•"/>
            </a:pPr>
            <a:r>
              <a:rPr lang="en-US" dirty="0">
                <a:ea typeface="+mn-lt"/>
                <a:cs typeface="+mn-lt"/>
              </a:rPr>
              <a:t>Determining the nature of dark matter</a:t>
            </a:r>
            <a:endParaRPr lang="en-US" dirty="0"/>
          </a:p>
          <a:p>
            <a:pPr marL="457200" indent="-457200">
              <a:lnSpc>
                <a:spcPct val="100000"/>
              </a:lnSpc>
              <a:spcBef>
                <a:spcPts val="0"/>
              </a:spcBef>
              <a:buFont typeface="Arial,Sans-Serif"/>
              <a:buChar char="•"/>
            </a:pPr>
            <a:endParaRPr lang="en-US" dirty="0"/>
          </a:p>
          <a:p>
            <a:pPr marL="457200" indent="-457200">
              <a:lnSpc>
                <a:spcPct val="100000"/>
              </a:lnSpc>
              <a:spcBef>
                <a:spcPts val="0"/>
              </a:spcBef>
              <a:buFont typeface="Arial,Sans-Serif"/>
              <a:buChar char="•"/>
            </a:pPr>
            <a:r>
              <a:rPr lang="en-US" b="1" dirty="0">
                <a:ea typeface="+mn-lt"/>
                <a:cs typeface="+mn-lt"/>
              </a:rPr>
              <a:t>Understanding energetic transient events in the deep universe</a:t>
            </a:r>
            <a:endParaRPr lang="en-US" b="1" dirty="0"/>
          </a:p>
        </p:txBody>
      </p:sp>
      <p:pic>
        <p:nvPicPr>
          <p:cNvPr id="8" name="Picture Placeholder 7" descr="A satellite in space with solar panels&#10;&#10;Description automatically generated">
            <a:extLst>
              <a:ext uri="{FF2B5EF4-FFF2-40B4-BE49-F238E27FC236}">
                <a16:creationId xmlns:a16="http://schemas.microsoft.com/office/drawing/2014/main" id="{0CBE9B7D-DC5B-4AE5-6E9E-FC23E344C1A1}"/>
              </a:ext>
            </a:extLst>
          </p:cNvPr>
          <p:cNvPicPr>
            <a:picLocks noGrp="1" noChangeAspect="1"/>
          </p:cNvPicPr>
          <p:nvPr>
            <p:ph type="pic" sz="quarter" idx="11"/>
          </p:nvPr>
        </p:nvPicPr>
        <p:blipFill>
          <a:blip r:embed="rId2"/>
          <a:srcRect t="8428" b="8428"/>
          <a:stretch/>
        </p:blipFill>
        <p:spPr>
          <a:xfrm>
            <a:off x="6791325" y="2438400"/>
            <a:ext cx="5010150" cy="3124200"/>
          </a:xfrm>
        </p:spPr>
      </p:pic>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10515600" cy="557212"/>
          </a:xfrm>
        </p:spPr>
        <p:txBody>
          <a:bodyPr lIns="91440" tIns="45720" rIns="91440" bIns="45720" anchor="t"/>
          <a:lstStyle/>
          <a:p>
            <a:r>
              <a:rPr lang="en-US" b="0" dirty="0">
                <a:solidFill>
                  <a:srgbClr val="BA0C2E"/>
                </a:solidFill>
                <a:ea typeface="+mn-lt"/>
                <a:cs typeface="+mn-lt"/>
              </a:rPr>
              <a:t>APT: Advanced Particle-astrophysics Telescope</a:t>
            </a:r>
          </a:p>
          <a:p>
            <a:pPr marL="0" indent="0">
              <a:buNone/>
            </a:pPr>
            <a:endParaRPr lang="en-US" b="1" dirty="0">
              <a:solidFill>
                <a:srgbClr val="BA0C2E"/>
              </a:solidFill>
              <a:cs typeface="Calibri"/>
            </a:endParaRPr>
          </a:p>
        </p:txBody>
      </p:sp>
    </p:spTree>
    <p:extLst>
      <p:ext uri="{BB962C8B-B14F-4D97-AF65-F5344CB8AC3E}">
        <p14:creationId xmlns:p14="http://schemas.microsoft.com/office/powerpoint/2010/main" val="2547991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3B25A-2F14-0545-05A9-E76508604C5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D265AD4-C49C-20EE-C0CE-769A2DB4EEE1}"/>
              </a:ext>
            </a:extLst>
          </p:cNvPr>
          <p:cNvSpPr>
            <a:spLocks noGrp="1"/>
          </p:cNvSpPr>
          <p:nvPr>
            <p:ph type="title"/>
          </p:nvPr>
        </p:nvSpPr>
        <p:spPr/>
        <p:txBody>
          <a:bodyPr lIns="91440" tIns="45720" rIns="91440" bIns="45720" anchor="t"/>
          <a:lstStyle/>
          <a:p>
            <a:r>
              <a:rPr lang="en-US" b="0" dirty="0">
                <a:latin typeface="Georgia"/>
              </a:rPr>
              <a:t>Machine Learning: Neural Networks</a:t>
            </a:r>
            <a:endParaRPr lang="en-US" b="0" dirty="0"/>
          </a:p>
        </p:txBody>
      </p:sp>
      <p:sp>
        <p:nvSpPr>
          <p:cNvPr id="10" name="Content Placeholder 9">
            <a:extLst>
              <a:ext uri="{FF2B5EF4-FFF2-40B4-BE49-F238E27FC236}">
                <a16:creationId xmlns:a16="http://schemas.microsoft.com/office/drawing/2014/main" id="{3D7B9B73-2614-C3AA-2108-FB3CEC66A218}"/>
              </a:ext>
            </a:extLst>
          </p:cNvPr>
          <p:cNvSpPr>
            <a:spLocks noGrp="1"/>
          </p:cNvSpPr>
          <p:nvPr>
            <p:ph sz="half" idx="2"/>
          </p:nvPr>
        </p:nvSpPr>
        <p:spPr>
          <a:xfrm>
            <a:off x="838199" y="2684462"/>
            <a:ext cx="9832141" cy="3736975"/>
          </a:xfrm>
        </p:spPr>
        <p:txBody>
          <a:bodyPr lIns="91440" tIns="45720" rIns="91440" bIns="45720" anchor="t"/>
          <a:lstStyle/>
          <a:p>
            <a:pPr>
              <a:buFont typeface="Arial"/>
              <a:buChar char="•"/>
            </a:pPr>
            <a:r>
              <a:rPr lang="en-US" dirty="0">
                <a:cs typeface="Calibri"/>
              </a:rPr>
              <a:t>Earth's atmospheric particle background</a:t>
            </a:r>
          </a:p>
          <a:p>
            <a:pPr lvl="1">
              <a:buFont typeface="Arial"/>
              <a:buChar char="•"/>
            </a:pPr>
            <a:r>
              <a:rPr lang="en-US" dirty="0">
                <a:cs typeface="Calibri"/>
              </a:rPr>
              <a:t>Background filter network (Classification)</a:t>
            </a:r>
          </a:p>
          <a:p>
            <a:pPr>
              <a:buFont typeface="Arial"/>
              <a:buChar char="•"/>
            </a:pPr>
            <a:endParaRPr lang="en-US" dirty="0">
              <a:cs typeface="Calibri"/>
            </a:endParaRPr>
          </a:p>
          <a:p>
            <a:pPr>
              <a:buFont typeface="Arial"/>
              <a:buChar char="•"/>
            </a:pPr>
            <a:r>
              <a:rPr lang="en-US" dirty="0">
                <a:cs typeface="Calibri"/>
              </a:rPr>
              <a:t>Better quantification of uncertainty (</a:t>
            </a:r>
            <a:r>
              <a:rPr lang="en-US" dirty="0" err="1">
                <a:cs typeface="Calibri"/>
              </a:rPr>
              <a:t>dη</a:t>
            </a:r>
            <a:r>
              <a:rPr lang="en-US" dirty="0">
                <a:cs typeface="Calibri"/>
              </a:rPr>
              <a:t>)</a:t>
            </a:r>
          </a:p>
          <a:p>
            <a:pPr lvl="1">
              <a:buFont typeface="Arial"/>
              <a:buChar char="•"/>
            </a:pPr>
            <a:r>
              <a:rPr lang="en-US" dirty="0" err="1">
                <a:cs typeface="Calibri"/>
              </a:rPr>
              <a:t>dEta</a:t>
            </a:r>
            <a:r>
              <a:rPr lang="en-US" dirty="0">
                <a:cs typeface="Calibri"/>
              </a:rPr>
              <a:t> network (Regression)</a:t>
            </a: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D7E9C110-D24F-61F5-0CC0-7D7D6A6E1C1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Two challenges for ADAPT</a:t>
            </a:r>
            <a:endParaRPr lang="en-US" dirty="0"/>
          </a:p>
          <a:p>
            <a:pPr marL="0" indent="0">
              <a:buNone/>
            </a:pPr>
            <a:endParaRPr lang="en-US" b="0" dirty="0">
              <a:solidFill>
                <a:srgbClr val="BA0C2E"/>
              </a:solidFill>
              <a:cs typeface="Calibri"/>
            </a:endParaRPr>
          </a:p>
          <a:p>
            <a:endParaRPr lang="en-US" dirty="0"/>
          </a:p>
        </p:txBody>
      </p:sp>
    </p:spTree>
    <p:extLst>
      <p:ext uri="{BB962C8B-B14F-4D97-AF65-F5344CB8AC3E}">
        <p14:creationId xmlns:p14="http://schemas.microsoft.com/office/powerpoint/2010/main" val="1577000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Neural Networks</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84462"/>
            <a:ext cx="5912304" cy="3736975"/>
          </a:xfrm>
        </p:spPr>
        <p:txBody>
          <a:bodyPr lIns="91440" tIns="45720" rIns="91440" bIns="45720" anchor="t"/>
          <a:lstStyle/>
          <a:p>
            <a:pPr>
              <a:buFont typeface="Arial"/>
              <a:buChar char="•"/>
            </a:pPr>
            <a:endParaRPr lang="en-US" dirty="0">
              <a:cs typeface="Calibri"/>
            </a:endParaRPr>
          </a:p>
          <a:p>
            <a:pPr marL="0" indent="0">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223837"/>
          </a:xfrm>
        </p:spPr>
        <p:txBody>
          <a:bodyPr lIns="91440" tIns="45720" rIns="91440" bIns="45720" anchor="t"/>
          <a:lstStyle/>
          <a:p>
            <a:r>
              <a:rPr lang="en-US" b="0" dirty="0">
                <a:solidFill>
                  <a:srgbClr val="BA0C2E"/>
                </a:solidFill>
                <a:ea typeface="+mn-lt"/>
                <a:cs typeface="+mn-lt"/>
              </a:rPr>
              <a:t>Model Usage</a:t>
            </a:r>
            <a:endParaRPr lang="en-US" dirty="0"/>
          </a:p>
          <a:p>
            <a:pPr marL="0" indent="0">
              <a:buNone/>
            </a:pPr>
            <a:endParaRPr lang="en-US" b="0" dirty="0">
              <a:solidFill>
                <a:srgbClr val="BA0C2E"/>
              </a:solidFill>
              <a:cs typeface="Calibri"/>
            </a:endParaRPr>
          </a:p>
          <a:p>
            <a:endParaRPr lang="en-US" dirty="0"/>
          </a:p>
        </p:txBody>
      </p:sp>
      <p:pic>
        <p:nvPicPr>
          <p:cNvPr id="4" name="Picture 3" descr="A diagram of a process&#10;&#10;Description automatically generated">
            <a:extLst>
              <a:ext uri="{FF2B5EF4-FFF2-40B4-BE49-F238E27FC236}">
                <a16:creationId xmlns:a16="http://schemas.microsoft.com/office/drawing/2014/main" id="{DF4B6717-CA68-F172-BEC9-1E3416732219}"/>
              </a:ext>
            </a:extLst>
          </p:cNvPr>
          <p:cNvPicPr>
            <a:picLocks noChangeAspect="1"/>
          </p:cNvPicPr>
          <p:nvPr/>
        </p:nvPicPr>
        <p:blipFill>
          <a:blip r:embed="rId2"/>
          <a:stretch>
            <a:fillRect/>
          </a:stretch>
        </p:blipFill>
        <p:spPr>
          <a:xfrm>
            <a:off x="7460687" y="1691373"/>
            <a:ext cx="2643058" cy="1986177"/>
          </a:xfrm>
          <a:prstGeom prst="rect">
            <a:avLst/>
          </a:prstGeom>
        </p:spPr>
      </p:pic>
      <p:sp>
        <p:nvSpPr>
          <p:cNvPr id="2" name="Content Placeholder 9">
            <a:extLst>
              <a:ext uri="{FF2B5EF4-FFF2-40B4-BE49-F238E27FC236}">
                <a16:creationId xmlns:a16="http://schemas.microsoft.com/office/drawing/2014/main" id="{00D4560D-822D-64D4-6CC0-55878231516C}"/>
              </a:ext>
            </a:extLst>
          </p:cNvPr>
          <p:cNvSpPr txBox="1">
            <a:spLocks/>
          </p:cNvSpPr>
          <p:nvPr/>
        </p:nvSpPr>
        <p:spPr>
          <a:xfrm>
            <a:off x="838199" y="2684462"/>
            <a:ext cx="9832141" cy="373697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bg1">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dirty="0">
                <a:cs typeface="Calibri"/>
              </a:rPr>
              <a:t>Extend our original pipeline</a:t>
            </a:r>
          </a:p>
          <a:p>
            <a:pPr>
              <a:buFont typeface="Arial"/>
              <a:buChar char="•"/>
            </a:pPr>
            <a:endParaRPr lang="en-US" dirty="0">
              <a:cs typeface="Calibri"/>
            </a:endParaRPr>
          </a:p>
          <a:p>
            <a:pPr>
              <a:buFont typeface="Arial"/>
              <a:buChar char="•"/>
            </a:pPr>
            <a:r>
              <a:rPr lang="en-US" dirty="0">
                <a:cs typeface="Calibri"/>
              </a:rPr>
              <a:t>Still use the same two stages </a:t>
            </a: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Font typeface="Arial" panose="020B0604020202020204" pitchFamily="34" charset="0"/>
              <a:buNone/>
            </a:pPr>
            <a:endParaRPr lang="en-US" dirty="0">
              <a:cs typeface="Calibri"/>
            </a:endParaRPr>
          </a:p>
        </p:txBody>
      </p:sp>
    </p:spTree>
    <p:extLst>
      <p:ext uri="{BB962C8B-B14F-4D97-AF65-F5344CB8AC3E}">
        <p14:creationId xmlns:p14="http://schemas.microsoft.com/office/powerpoint/2010/main" val="129990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Neural Networks</a:t>
            </a:r>
            <a:endParaRPr lang="en-US" dirty="0"/>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Model Usage</a:t>
            </a:r>
            <a:endParaRPr lang="en-US" dirty="0"/>
          </a:p>
          <a:p>
            <a:pPr marL="0" indent="0">
              <a:buNone/>
            </a:pPr>
            <a:endParaRPr lang="en-US" b="0" dirty="0">
              <a:solidFill>
                <a:srgbClr val="BA0C2E"/>
              </a:solidFill>
              <a:cs typeface="Calibri"/>
            </a:endParaRPr>
          </a:p>
          <a:p>
            <a:endParaRPr lang="en-US" dirty="0"/>
          </a:p>
        </p:txBody>
      </p:sp>
      <p:pic>
        <p:nvPicPr>
          <p:cNvPr id="2" name="Picture 1" descr="A diagram of a network&#10;&#10;Description automatically generated">
            <a:extLst>
              <a:ext uri="{FF2B5EF4-FFF2-40B4-BE49-F238E27FC236}">
                <a16:creationId xmlns:a16="http://schemas.microsoft.com/office/drawing/2014/main" id="{E9723E3F-311C-08B0-CC2E-9AED42F3264C}"/>
              </a:ext>
            </a:extLst>
          </p:cNvPr>
          <p:cNvPicPr>
            <a:picLocks noChangeAspect="1"/>
          </p:cNvPicPr>
          <p:nvPr/>
        </p:nvPicPr>
        <p:blipFill>
          <a:blip r:embed="rId2"/>
          <a:stretch>
            <a:fillRect/>
          </a:stretch>
        </p:blipFill>
        <p:spPr>
          <a:xfrm rot="5400000">
            <a:off x="6719887" y="2339975"/>
            <a:ext cx="4867275" cy="3295650"/>
          </a:xfrm>
          <a:prstGeom prst="rect">
            <a:avLst/>
          </a:prstGeom>
        </p:spPr>
      </p:pic>
      <p:sp>
        <p:nvSpPr>
          <p:cNvPr id="8" name="Content Placeholder 9">
            <a:extLst>
              <a:ext uri="{FF2B5EF4-FFF2-40B4-BE49-F238E27FC236}">
                <a16:creationId xmlns:a16="http://schemas.microsoft.com/office/drawing/2014/main" id="{ECC4B012-AB69-45DC-FCC1-BC6C02F15500}"/>
              </a:ext>
            </a:extLst>
          </p:cNvPr>
          <p:cNvSpPr>
            <a:spLocks noGrp="1"/>
          </p:cNvSpPr>
          <p:nvPr>
            <p:ph sz="half" idx="2"/>
          </p:nvPr>
        </p:nvSpPr>
        <p:spPr>
          <a:xfrm>
            <a:off x="838199" y="2684462"/>
            <a:ext cx="5912304" cy="3736975"/>
          </a:xfrm>
        </p:spPr>
        <p:txBody>
          <a:bodyPr lIns="91440" tIns="45720" rIns="91440" bIns="45720" anchor="t"/>
          <a:lstStyle/>
          <a:p>
            <a:pPr>
              <a:buFont typeface="Arial"/>
              <a:buChar char="•"/>
            </a:pPr>
            <a:r>
              <a:rPr lang="en-US" dirty="0">
                <a:ea typeface="+mn-lt"/>
                <a:cs typeface="+mn-lt"/>
              </a:rPr>
              <a:t>Remove background rings using Background network</a:t>
            </a:r>
          </a:p>
          <a:p>
            <a:pPr>
              <a:buFont typeface="Arial"/>
              <a:buChar char="•"/>
            </a:pPr>
            <a:endParaRPr lang="en-US" dirty="0">
              <a:cs typeface="Calibri"/>
            </a:endParaRPr>
          </a:p>
          <a:p>
            <a:pPr>
              <a:buFont typeface="Arial"/>
              <a:buChar char="•"/>
            </a:pPr>
            <a:r>
              <a:rPr lang="en-US" dirty="0">
                <a:cs typeface="Calibri"/>
              </a:rPr>
              <a:t>Refine rings with </a:t>
            </a:r>
            <a:r>
              <a:rPr lang="en-US" dirty="0" err="1">
                <a:cs typeface="Calibri"/>
              </a:rPr>
              <a:t>dEta</a:t>
            </a:r>
            <a:r>
              <a:rPr lang="en-US" dirty="0">
                <a:cs typeface="Calibri"/>
              </a:rPr>
              <a:t> network</a:t>
            </a:r>
          </a:p>
          <a:p>
            <a:pPr>
              <a:buFont typeface="Arial"/>
              <a:buChar char="•"/>
            </a:pPr>
            <a:endParaRPr lang="en-US" dirty="0">
              <a:cs typeface="Calibri"/>
            </a:endParaRPr>
          </a:p>
          <a:p>
            <a:pPr>
              <a:buFont typeface="Arial"/>
              <a:buChar char="•"/>
            </a:pPr>
            <a:r>
              <a:rPr lang="en-US" dirty="0">
                <a:cs typeface="Calibri"/>
              </a:rPr>
              <a:t>Once final localization stage</a:t>
            </a: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Tree>
    <p:extLst>
      <p:ext uri="{BB962C8B-B14F-4D97-AF65-F5344CB8AC3E}">
        <p14:creationId xmlns:p14="http://schemas.microsoft.com/office/powerpoint/2010/main" val="201699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Neural Networks</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84462"/>
            <a:ext cx="5912304" cy="3736975"/>
          </a:xfrm>
        </p:spPr>
        <p:txBody>
          <a:bodyPr lIns="91440" tIns="45720" rIns="91440" bIns="45720" anchor="t"/>
          <a:lstStyle/>
          <a:p>
            <a:pPr>
              <a:buFont typeface="Arial"/>
              <a:buChar char="•"/>
            </a:pPr>
            <a:r>
              <a:rPr lang="en-US" dirty="0">
                <a:ea typeface="+mn-lt"/>
                <a:cs typeface="+mn-lt"/>
              </a:rPr>
              <a:t>Inspired by (Takashima, 2022)*</a:t>
            </a:r>
          </a:p>
          <a:p>
            <a:pPr>
              <a:buFont typeface="Arial"/>
              <a:buChar char="•"/>
            </a:pPr>
            <a:endParaRPr lang="en-US" dirty="0">
              <a:cs typeface="Calibri"/>
            </a:endParaRPr>
          </a:p>
          <a:p>
            <a:pPr>
              <a:buFont typeface="Arial"/>
              <a:buChar char="•"/>
            </a:pPr>
            <a:r>
              <a:rPr lang="en-US" dirty="0">
                <a:cs typeface="Calibri"/>
              </a:rPr>
              <a:t>Made of blocks</a:t>
            </a:r>
          </a:p>
          <a:p>
            <a:pPr>
              <a:buFont typeface="Arial"/>
              <a:buChar char="•"/>
            </a:pPr>
            <a:endParaRPr lang="en-US" dirty="0">
              <a:cs typeface="Calibri"/>
            </a:endParaRPr>
          </a:p>
          <a:p>
            <a:pPr>
              <a:buFont typeface="Arial"/>
              <a:buChar char="•"/>
            </a:pPr>
            <a:r>
              <a:rPr lang="en-US" dirty="0">
                <a:cs typeface="Calibri"/>
              </a:rPr>
              <a:t>Hyperparameter tuning</a:t>
            </a:r>
          </a:p>
          <a:p>
            <a:pPr lvl="1">
              <a:buFont typeface="Arial"/>
              <a:buChar char="•"/>
            </a:pPr>
            <a:r>
              <a:rPr lang="en-US" dirty="0">
                <a:cs typeface="Calibri"/>
              </a:rPr>
              <a:t>Width</a:t>
            </a:r>
          </a:p>
          <a:p>
            <a:pPr lvl="1">
              <a:buFont typeface="Arial"/>
              <a:buChar char="•"/>
            </a:pPr>
            <a:r>
              <a:rPr lang="en-US" dirty="0">
                <a:cs typeface="Calibri"/>
              </a:rPr>
              <a:t>Depth</a:t>
            </a:r>
          </a:p>
          <a:p>
            <a:pPr lvl="1">
              <a:buFont typeface="Arial"/>
              <a:buChar char="•"/>
            </a:pPr>
            <a:r>
              <a:rPr lang="en-US" dirty="0">
                <a:cs typeface="Calibri"/>
              </a:rPr>
              <a:t>Shape</a:t>
            </a: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Model Architecture</a:t>
            </a:r>
            <a:endParaRPr lang="en-US" dirty="0"/>
          </a:p>
          <a:p>
            <a:pPr marL="0" indent="0">
              <a:buNone/>
            </a:pPr>
            <a:endParaRPr lang="en-US" b="0" dirty="0">
              <a:solidFill>
                <a:srgbClr val="BA0C2E"/>
              </a:solidFill>
              <a:cs typeface="Calibri"/>
            </a:endParaRPr>
          </a:p>
          <a:p>
            <a:endParaRPr lang="en-US" dirty="0"/>
          </a:p>
        </p:txBody>
      </p:sp>
      <p:pic>
        <p:nvPicPr>
          <p:cNvPr id="3" name="Picture 2" descr="A diagram of a computer server&#10;&#10;Description automatically generated">
            <a:extLst>
              <a:ext uri="{FF2B5EF4-FFF2-40B4-BE49-F238E27FC236}">
                <a16:creationId xmlns:a16="http://schemas.microsoft.com/office/drawing/2014/main" id="{02A25534-C93A-76D4-DAC1-D08391B5AF6D}"/>
              </a:ext>
            </a:extLst>
          </p:cNvPr>
          <p:cNvPicPr>
            <a:picLocks noChangeAspect="1"/>
          </p:cNvPicPr>
          <p:nvPr/>
        </p:nvPicPr>
        <p:blipFill>
          <a:blip r:embed="rId2"/>
          <a:stretch>
            <a:fillRect/>
          </a:stretch>
        </p:blipFill>
        <p:spPr>
          <a:xfrm rot="5400000">
            <a:off x="5769083" y="2103244"/>
            <a:ext cx="5000797" cy="3362669"/>
          </a:xfrm>
          <a:prstGeom prst="rect">
            <a:avLst/>
          </a:prstGeom>
        </p:spPr>
      </p:pic>
      <p:sp>
        <p:nvSpPr>
          <p:cNvPr id="2" name="TextBox 1">
            <a:extLst>
              <a:ext uri="{FF2B5EF4-FFF2-40B4-BE49-F238E27FC236}">
                <a16:creationId xmlns:a16="http://schemas.microsoft.com/office/drawing/2014/main" id="{D9E64788-0A0B-865D-74E5-CAF86B78A1A3}"/>
              </a:ext>
            </a:extLst>
          </p:cNvPr>
          <p:cNvSpPr txBox="1"/>
          <p:nvPr/>
        </p:nvSpPr>
        <p:spPr>
          <a:xfrm>
            <a:off x="838199" y="6352015"/>
            <a:ext cx="9627965" cy="430887"/>
          </a:xfrm>
          <a:prstGeom prst="rect">
            <a:avLst/>
          </a:prstGeom>
          <a:noFill/>
        </p:spPr>
        <p:txBody>
          <a:bodyPr wrap="square" rtlCol="0">
            <a:spAutoFit/>
          </a:bodyPr>
          <a:lstStyle/>
          <a:p>
            <a:r>
              <a:rPr lang="en-US" sz="1100" dirty="0"/>
              <a:t>*S. Takashima, H. </a:t>
            </a:r>
            <a:r>
              <a:rPr lang="en-US" sz="1100" dirty="0" err="1"/>
              <a:t>Odaka</a:t>
            </a:r>
            <a:r>
              <a:rPr lang="en-US" sz="1100" dirty="0"/>
              <a:t>, H. </a:t>
            </a:r>
            <a:r>
              <a:rPr lang="en-US" sz="1100" dirty="0" err="1"/>
              <a:t>Yoneda</a:t>
            </a:r>
            <a:r>
              <a:rPr lang="en-US" sz="1100" dirty="0"/>
              <a:t>, Y. Ichinohe et al., “Event reconstruction of </a:t>
            </a:r>
            <a:r>
              <a:rPr lang="en-US" sz="1100" dirty="0" err="1"/>
              <a:t>compton</a:t>
            </a:r>
            <a:r>
              <a:rPr lang="en-US" sz="1100" dirty="0"/>
              <a:t> telescopes using a multi-task neural network,” </a:t>
            </a:r>
            <a:r>
              <a:rPr lang="en-US" sz="1100" dirty="0" err="1"/>
              <a:t>Nucl</a:t>
            </a:r>
            <a:r>
              <a:rPr lang="en-US" sz="1100" dirty="0"/>
              <a:t>.</a:t>
            </a:r>
          </a:p>
          <a:p>
            <a:r>
              <a:rPr lang="en-US" sz="1100" dirty="0" err="1"/>
              <a:t>Instrum</a:t>
            </a:r>
            <a:r>
              <a:rPr lang="en-US" sz="1100" dirty="0"/>
              <a:t>. Methods Phys. Res. A, vol. 1038, p. 166897, 2022.</a:t>
            </a:r>
          </a:p>
        </p:txBody>
      </p:sp>
    </p:spTree>
    <p:extLst>
      <p:ext uri="{BB962C8B-B14F-4D97-AF65-F5344CB8AC3E}">
        <p14:creationId xmlns:p14="http://schemas.microsoft.com/office/powerpoint/2010/main" val="284580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Neural Networks</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84462"/>
            <a:ext cx="5912304" cy="4117975"/>
          </a:xfrm>
        </p:spPr>
        <p:txBody>
          <a:bodyPr lIns="91440" tIns="45720" rIns="91440" bIns="45720" anchor="t"/>
          <a:lstStyle/>
          <a:p>
            <a:pPr>
              <a:buFont typeface="Arial"/>
              <a:buChar char="•"/>
            </a:pPr>
            <a:r>
              <a:rPr lang="en-US" dirty="0">
                <a:ea typeface="+mn-lt"/>
                <a:cs typeface="+mn-lt"/>
              </a:rPr>
              <a:t>13</a:t>
            </a:r>
            <a:r>
              <a:rPr lang="en-US" dirty="0">
                <a:cs typeface="Calibri"/>
              </a:rPr>
              <a:t> Features</a:t>
            </a:r>
            <a:endParaRPr lang="en-US" dirty="0"/>
          </a:p>
          <a:p>
            <a:pPr>
              <a:buFont typeface="Arial"/>
              <a:buChar char="•"/>
            </a:pPr>
            <a:endParaRPr lang="en-US" dirty="0">
              <a:cs typeface="Calibri"/>
            </a:endParaRPr>
          </a:p>
          <a:p>
            <a:pPr>
              <a:buFont typeface="Arial"/>
              <a:buChar char="•"/>
            </a:pPr>
            <a:r>
              <a:rPr lang="en-US" dirty="0">
                <a:cs typeface="Calibri"/>
              </a:rPr>
              <a:t>First 2 hits (Hit 0, Hit 1) [5 x 2]</a:t>
            </a:r>
          </a:p>
          <a:p>
            <a:pPr>
              <a:buFont typeface="Arial"/>
              <a:buChar char="•"/>
            </a:pPr>
            <a:endParaRPr lang="en-US" dirty="0">
              <a:cs typeface="Calibri"/>
            </a:endParaRPr>
          </a:p>
          <a:p>
            <a:pPr>
              <a:buFont typeface="Arial"/>
              <a:buChar char="•"/>
            </a:pPr>
            <a:r>
              <a:rPr lang="en-US" dirty="0">
                <a:cs typeface="Calibri"/>
              </a:rPr>
              <a:t>Gamma-ray Energy [2]</a:t>
            </a:r>
          </a:p>
          <a:p>
            <a:pPr>
              <a:buFont typeface="Arial"/>
              <a:buChar char="•"/>
            </a:pPr>
            <a:endParaRPr lang="en-US" dirty="0">
              <a:cs typeface="Calibri"/>
            </a:endParaRPr>
          </a:p>
          <a:p>
            <a:pPr>
              <a:buFont typeface="Arial"/>
              <a:buChar char="•"/>
            </a:pPr>
            <a:r>
              <a:rPr lang="en-US" dirty="0">
                <a:cs typeface="Calibri"/>
              </a:rPr>
              <a:t>Estimate source </a:t>
            </a:r>
            <a:r>
              <a:rPr lang="en-US" dirty="0" err="1">
                <a:cs typeface="Calibri"/>
              </a:rPr>
              <a:t>vec</a:t>
            </a:r>
            <a:r>
              <a:rPr lang="en-US" dirty="0">
                <a:cs typeface="Calibri"/>
              </a:rPr>
              <a:t>*[1] </a:t>
            </a: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Input Features</a:t>
            </a:r>
            <a:endParaRPr lang="en-US" dirty="0"/>
          </a:p>
          <a:p>
            <a:pPr marL="0" indent="0">
              <a:buNone/>
            </a:pPr>
            <a:endParaRPr lang="en-US" b="0" dirty="0">
              <a:solidFill>
                <a:srgbClr val="BA0C2E"/>
              </a:solidFill>
              <a:cs typeface="Calibri"/>
            </a:endParaRPr>
          </a:p>
          <a:p>
            <a:endParaRPr lang="en-US" dirty="0"/>
          </a:p>
        </p:txBody>
      </p:sp>
      <p:sp>
        <p:nvSpPr>
          <p:cNvPr id="2" name="Freeform 1">
            <a:extLst>
              <a:ext uri="{FF2B5EF4-FFF2-40B4-BE49-F238E27FC236}">
                <a16:creationId xmlns:a16="http://schemas.microsoft.com/office/drawing/2014/main" id="{FCBEC2D0-D40F-C721-9A26-7FEA3A884479}"/>
              </a:ext>
            </a:extLst>
          </p:cNvPr>
          <p:cNvSpPr/>
          <p:nvPr/>
        </p:nvSpPr>
        <p:spPr>
          <a:xfrm>
            <a:off x="6474692" y="5116942"/>
            <a:ext cx="2165928" cy="1134360"/>
          </a:xfrm>
          <a:custGeom>
            <a:avLst/>
            <a:gdLst>
              <a:gd name="connsiteX0" fmla="*/ 64654 w 1976582"/>
              <a:gd name="connsiteY0" fmla="*/ 942109 h 951345"/>
              <a:gd name="connsiteX1" fmla="*/ 1976582 w 1976582"/>
              <a:gd name="connsiteY1" fmla="*/ 951345 h 951345"/>
              <a:gd name="connsiteX2" fmla="*/ 1939636 w 1976582"/>
              <a:gd name="connsiteY2" fmla="*/ 0 h 951345"/>
              <a:gd name="connsiteX3" fmla="*/ 748145 w 1976582"/>
              <a:gd name="connsiteY3" fmla="*/ 27709 h 951345"/>
              <a:gd name="connsiteX4" fmla="*/ 0 w 1976582"/>
              <a:gd name="connsiteY4" fmla="*/ 785090 h 951345"/>
              <a:gd name="connsiteX5" fmla="*/ 64654 w 1976582"/>
              <a:gd name="connsiteY5" fmla="*/ 942109 h 95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582" h="951345">
                <a:moveTo>
                  <a:pt x="64654" y="942109"/>
                </a:moveTo>
                <a:lnTo>
                  <a:pt x="1976582" y="951345"/>
                </a:lnTo>
                <a:lnTo>
                  <a:pt x="1939636" y="0"/>
                </a:lnTo>
                <a:lnTo>
                  <a:pt x="748145" y="27709"/>
                </a:lnTo>
                <a:lnTo>
                  <a:pt x="0" y="785090"/>
                </a:lnTo>
                <a:lnTo>
                  <a:pt x="64654" y="942109"/>
                </a:lnTo>
                <a:close/>
              </a:path>
            </a:pathLst>
          </a:cu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descr="A diagram of a graph&#10;&#10;Description automatically generated">
            <a:extLst>
              <a:ext uri="{FF2B5EF4-FFF2-40B4-BE49-F238E27FC236}">
                <a16:creationId xmlns:a16="http://schemas.microsoft.com/office/drawing/2014/main" id="{9CE6E94B-0B65-3B67-5751-34233B0B43EC}"/>
              </a:ext>
            </a:extLst>
          </p:cNvPr>
          <p:cNvPicPr>
            <a:picLocks noChangeAspect="1"/>
          </p:cNvPicPr>
          <p:nvPr/>
        </p:nvPicPr>
        <p:blipFill>
          <a:blip r:embed="rId2"/>
          <a:stretch>
            <a:fillRect/>
          </a:stretch>
        </p:blipFill>
        <p:spPr>
          <a:xfrm>
            <a:off x="5339774" y="1003841"/>
            <a:ext cx="5598266" cy="5247461"/>
          </a:xfrm>
          <a:prstGeom prst="rect">
            <a:avLst/>
          </a:prstGeom>
        </p:spPr>
      </p:pic>
      <p:cxnSp>
        <p:nvCxnSpPr>
          <p:cNvPr id="3" name="Straight Arrow Connector 2">
            <a:extLst>
              <a:ext uri="{FF2B5EF4-FFF2-40B4-BE49-F238E27FC236}">
                <a16:creationId xmlns:a16="http://schemas.microsoft.com/office/drawing/2014/main" id="{AFA24E61-D789-E53F-3E03-3A12CF529A67}"/>
              </a:ext>
            </a:extLst>
          </p:cNvPr>
          <p:cNvCxnSpPr>
            <a:cxnSpLocks/>
          </p:cNvCxnSpPr>
          <p:nvPr/>
        </p:nvCxnSpPr>
        <p:spPr>
          <a:xfrm>
            <a:off x="6568440" y="4743449"/>
            <a:ext cx="1717964" cy="1252832"/>
          </a:xfrm>
          <a:prstGeom prst="straightConnector1">
            <a:avLst/>
          </a:prstGeom>
          <a:ln>
            <a:prstDash val="lgDash"/>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4388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Experiments</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93698"/>
            <a:ext cx="5063837" cy="3736975"/>
          </a:xfrm>
        </p:spPr>
        <p:txBody>
          <a:bodyPr lIns="91440" tIns="45720" rIns="91440" bIns="45720" anchor="t"/>
          <a:lstStyle/>
          <a:p>
            <a:pPr>
              <a:buFont typeface="Arial"/>
              <a:buChar char="•"/>
            </a:pPr>
            <a:r>
              <a:rPr lang="en-US" dirty="0">
                <a:ea typeface="+mn-lt"/>
                <a:cs typeface="+mn-lt"/>
              </a:rPr>
              <a:t>Approximate a typical GRB using physics simulator (GEANT4) </a:t>
            </a:r>
          </a:p>
          <a:p>
            <a:pPr>
              <a:buFont typeface="Arial"/>
              <a:buChar char="•"/>
            </a:pPr>
            <a:r>
              <a:rPr lang="en-US" dirty="0">
                <a:ea typeface="+mn-lt"/>
                <a:cs typeface="+mn-lt"/>
              </a:rPr>
              <a:t>Sampling 44600 gamma-rays</a:t>
            </a:r>
          </a:p>
          <a:p>
            <a:pPr lvl="1">
              <a:buFont typeface="Arial"/>
              <a:buChar char="•"/>
            </a:pPr>
            <a:r>
              <a:rPr lang="en-US" dirty="0">
                <a:ea typeface="+mn-lt"/>
                <a:cs typeface="+mn-lt"/>
              </a:rPr>
              <a:t>1 MeV/cm</a:t>
            </a:r>
            <a:r>
              <a:rPr lang="en-US" baseline="30000" dirty="0">
                <a:ea typeface="+mn-lt"/>
                <a:cs typeface="+mn-lt"/>
              </a:rPr>
              <a:t>2</a:t>
            </a:r>
            <a:r>
              <a:rPr lang="en-US" dirty="0">
                <a:ea typeface="+mn-lt"/>
                <a:cs typeface="+mn-lt"/>
              </a:rPr>
              <a:t> fluence (GRB energy density)</a:t>
            </a:r>
          </a:p>
          <a:p>
            <a:pPr>
              <a:buFont typeface="Arial"/>
              <a:buChar char="•"/>
            </a:pPr>
            <a:r>
              <a:rPr lang="en-US" dirty="0">
                <a:ea typeface="+mn-lt"/>
                <a:cs typeface="+mn-lt"/>
              </a:rPr>
              <a:t>1000 trials</a:t>
            </a:r>
          </a:p>
          <a:p>
            <a:pPr lvl="1" indent="-342900">
              <a:buFont typeface="Arial"/>
              <a:buChar char="•"/>
            </a:pPr>
            <a:r>
              <a:rPr lang="en-US" dirty="0">
                <a:ea typeface="+mn-lt"/>
                <a:cs typeface="+mn-lt"/>
              </a:rPr>
              <a:t>68/95% containments </a:t>
            </a:r>
          </a:p>
          <a:p>
            <a:pPr>
              <a:buFont typeface="Arial"/>
              <a:buChar char="•"/>
            </a:pPr>
            <a:r>
              <a:rPr lang="en-US" dirty="0">
                <a:ea typeface="+mn-lt"/>
                <a:cs typeface="+mn-lt"/>
              </a:rPr>
              <a:t>10 meta trials</a:t>
            </a:r>
          </a:p>
          <a:p>
            <a:pPr lvl="1" indent="-342900">
              <a:buFont typeface="Arial"/>
              <a:buChar char="•"/>
            </a:pPr>
            <a:r>
              <a:rPr lang="en-US" dirty="0">
                <a:ea typeface="+mn-lt"/>
                <a:cs typeface="+mn-lt"/>
              </a:rPr>
              <a:t>95% confidence intervals</a:t>
            </a:r>
            <a:endParaRPr lang="en-US" dirty="0"/>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Setup</a:t>
            </a:r>
            <a:endParaRPr lang="en-US" dirty="0" err="1"/>
          </a:p>
          <a:p>
            <a:pPr marL="0" indent="0">
              <a:buNone/>
            </a:pPr>
            <a:endParaRPr lang="en-US" b="0" dirty="0">
              <a:solidFill>
                <a:srgbClr val="BA0C2E"/>
              </a:solidFill>
              <a:cs typeface="Calibri"/>
            </a:endParaRPr>
          </a:p>
          <a:p>
            <a:endParaRPr lang="en-US" dirty="0"/>
          </a:p>
        </p:txBody>
      </p:sp>
      <p:pic>
        <p:nvPicPr>
          <p:cNvPr id="3" name="Picture 2" descr="A graph of a graph&#10;&#10;Description automatically generated">
            <a:extLst>
              <a:ext uri="{FF2B5EF4-FFF2-40B4-BE49-F238E27FC236}">
                <a16:creationId xmlns:a16="http://schemas.microsoft.com/office/drawing/2014/main" id="{7E9845E9-4FC5-C276-0D66-B82C73DC23FF}"/>
              </a:ext>
            </a:extLst>
          </p:cNvPr>
          <p:cNvPicPr>
            <a:picLocks noChangeAspect="1"/>
          </p:cNvPicPr>
          <p:nvPr/>
        </p:nvPicPr>
        <p:blipFill>
          <a:blip r:embed="rId2"/>
          <a:stretch>
            <a:fillRect/>
          </a:stretch>
        </p:blipFill>
        <p:spPr>
          <a:xfrm>
            <a:off x="5403272" y="1882305"/>
            <a:ext cx="5885873" cy="4414405"/>
          </a:xfrm>
          <a:prstGeom prst="rect">
            <a:avLst/>
          </a:prstGeom>
        </p:spPr>
      </p:pic>
      <p:cxnSp>
        <p:nvCxnSpPr>
          <p:cNvPr id="5" name="Straight Connector 4">
            <a:extLst>
              <a:ext uri="{FF2B5EF4-FFF2-40B4-BE49-F238E27FC236}">
                <a16:creationId xmlns:a16="http://schemas.microsoft.com/office/drawing/2014/main" id="{B18FA1BB-95C9-43D2-C118-14B13F173BA0}"/>
              </a:ext>
            </a:extLst>
          </p:cNvPr>
          <p:cNvCxnSpPr>
            <a:cxnSpLocks/>
          </p:cNvCxnSpPr>
          <p:nvPr/>
        </p:nvCxnSpPr>
        <p:spPr>
          <a:xfrm>
            <a:off x="7241308" y="1882305"/>
            <a:ext cx="73893" cy="45483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4F28DFC-5F91-7B86-6B45-9F26EA86FE54}"/>
              </a:ext>
            </a:extLst>
          </p:cNvPr>
          <p:cNvCxnSpPr>
            <a:cxnSpLocks/>
          </p:cNvCxnSpPr>
          <p:nvPr/>
        </p:nvCxnSpPr>
        <p:spPr>
          <a:xfrm>
            <a:off x="6534726" y="1882305"/>
            <a:ext cx="73892" cy="453188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208F0D3-0C4C-2A2E-8358-7571D1029224}"/>
              </a:ext>
            </a:extLst>
          </p:cNvPr>
          <p:cNvSpPr txBox="1"/>
          <p:nvPr/>
        </p:nvSpPr>
        <p:spPr>
          <a:xfrm>
            <a:off x="6096000" y="1563676"/>
            <a:ext cx="581891" cy="369332"/>
          </a:xfrm>
          <a:prstGeom prst="rect">
            <a:avLst/>
          </a:prstGeom>
          <a:noFill/>
        </p:spPr>
        <p:txBody>
          <a:bodyPr wrap="square" rtlCol="0">
            <a:spAutoFit/>
          </a:bodyPr>
          <a:lstStyle/>
          <a:p>
            <a:r>
              <a:rPr lang="en-US" dirty="0"/>
              <a:t>68%</a:t>
            </a:r>
          </a:p>
        </p:txBody>
      </p:sp>
      <p:sp>
        <p:nvSpPr>
          <p:cNvPr id="16" name="TextBox 15">
            <a:extLst>
              <a:ext uri="{FF2B5EF4-FFF2-40B4-BE49-F238E27FC236}">
                <a16:creationId xmlns:a16="http://schemas.microsoft.com/office/drawing/2014/main" id="{98B2ED6A-D9DA-372D-0ACD-7E2B4A629FA8}"/>
              </a:ext>
            </a:extLst>
          </p:cNvPr>
          <p:cNvSpPr txBox="1"/>
          <p:nvPr/>
        </p:nvSpPr>
        <p:spPr>
          <a:xfrm>
            <a:off x="6950362" y="1557513"/>
            <a:ext cx="581891" cy="369332"/>
          </a:xfrm>
          <a:prstGeom prst="rect">
            <a:avLst/>
          </a:prstGeom>
          <a:noFill/>
        </p:spPr>
        <p:txBody>
          <a:bodyPr wrap="square" rtlCol="0">
            <a:spAutoFit/>
          </a:bodyPr>
          <a:lstStyle/>
          <a:p>
            <a:r>
              <a:rPr lang="en-US" dirty="0"/>
              <a:t>95%</a:t>
            </a:r>
          </a:p>
        </p:txBody>
      </p:sp>
    </p:spTree>
    <p:extLst>
      <p:ext uri="{BB962C8B-B14F-4D97-AF65-F5344CB8AC3E}">
        <p14:creationId xmlns:p14="http://schemas.microsoft.com/office/powerpoint/2010/main" val="170424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Experiments</a:t>
            </a:r>
            <a:endParaRPr lang="en-US" dirty="0"/>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91541"/>
            <a:ext cx="9963150" cy="557212"/>
          </a:xfrm>
        </p:spPr>
        <p:txBody>
          <a:bodyPr lIns="91440" tIns="45720" rIns="91440" bIns="45720" anchor="t"/>
          <a:lstStyle/>
          <a:p>
            <a:r>
              <a:rPr lang="en-US" b="0" dirty="0">
                <a:solidFill>
                  <a:srgbClr val="BA0C2E"/>
                </a:solidFill>
                <a:ea typeface="+mn-lt"/>
                <a:cs typeface="+mn-lt"/>
              </a:rPr>
              <a:t>Localization Accuracy</a:t>
            </a:r>
            <a:endParaRPr lang="en-US" dirty="0" err="1"/>
          </a:p>
          <a:p>
            <a:pPr marL="0" indent="0">
              <a:buNone/>
            </a:pPr>
            <a:endParaRPr lang="en-US" b="0" dirty="0">
              <a:solidFill>
                <a:srgbClr val="BA0C2E"/>
              </a:solidFill>
              <a:cs typeface="Calibri"/>
            </a:endParaRPr>
          </a:p>
          <a:p>
            <a:endParaRPr lang="en-US" dirty="0"/>
          </a:p>
        </p:txBody>
      </p:sp>
      <p:pic>
        <p:nvPicPr>
          <p:cNvPr id="2" name="Picture 1">
            <a:extLst>
              <a:ext uri="{FF2B5EF4-FFF2-40B4-BE49-F238E27FC236}">
                <a16:creationId xmlns:a16="http://schemas.microsoft.com/office/drawing/2014/main" id="{66FCD883-D967-E27F-597D-8E87D1F93C24}"/>
              </a:ext>
            </a:extLst>
          </p:cNvPr>
          <p:cNvPicPr>
            <a:picLocks noChangeAspect="1"/>
          </p:cNvPicPr>
          <p:nvPr/>
        </p:nvPicPr>
        <p:blipFill>
          <a:blip r:embed="rId2"/>
          <a:stretch>
            <a:fillRect/>
          </a:stretch>
        </p:blipFill>
        <p:spPr>
          <a:xfrm>
            <a:off x="5819775" y="2170147"/>
            <a:ext cx="5760720" cy="4114800"/>
          </a:xfrm>
          <a:prstGeom prst="rect">
            <a:avLst/>
          </a:prstGeom>
        </p:spPr>
      </p:pic>
      <p:sp>
        <p:nvSpPr>
          <p:cNvPr id="5" name="Content Placeholder 9">
            <a:extLst>
              <a:ext uri="{FF2B5EF4-FFF2-40B4-BE49-F238E27FC236}">
                <a16:creationId xmlns:a16="http://schemas.microsoft.com/office/drawing/2014/main" id="{CB1026E8-76BF-76FB-569E-57AEA133AD20}"/>
              </a:ext>
            </a:extLst>
          </p:cNvPr>
          <p:cNvSpPr>
            <a:spLocks noGrp="1"/>
          </p:cNvSpPr>
          <p:nvPr>
            <p:ph sz="half" idx="2"/>
          </p:nvPr>
        </p:nvSpPr>
        <p:spPr>
          <a:xfrm>
            <a:off x="838200" y="2684462"/>
            <a:ext cx="4888346" cy="3736975"/>
          </a:xfrm>
        </p:spPr>
        <p:txBody>
          <a:bodyPr lIns="91440" tIns="45720" rIns="91440" bIns="45720" anchor="t"/>
          <a:lstStyle/>
          <a:p>
            <a:pPr>
              <a:buFont typeface="Arial"/>
              <a:buChar char="•"/>
            </a:pPr>
            <a:r>
              <a:rPr lang="en-US" dirty="0">
                <a:ea typeface="+mn-lt"/>
                <a:cs typeface="+mn-lt"/>
              </a:rPr>
              <a:t>Approximate a typical GRB using physics simulator (GEANT4) </a:t>
            </a:r>
          </a:p>
          <a:p>
            <a:pPr>
              <a:buFont typeface="Arial"/>
              <a:buChar char="•"/>
            </a:pPr>
            <a:r>
              <a:rPr lang="en-US" dirty="0">
                <a:ea typeface="+mn-lt"/>
                <a:cs typeface="+mn-lt"/>
              </a:rPr>
              <a:t>Sampling </a:t>
            </a:r>
            <a:r>
              <a:rPr lang="en-US">
                <a:ea typeface="+mn-lt"/>
                <a:cs typeface="+mn-lt"/>
              </a:rPr>
              <a:t>44600 gamma-rays</a:t>
            </a:r>
            <a:endParaRPr lang="en-US" dirty="0">
              <a:ea typeface="+mn-lt"/>
              <a:cs typeface="+mn-lt"/>
            </a:endParaRPr>
          </a:p>
          <a:p>
            <a:pPr lvl="1">
              <a:buFont typeface="Arial"/>
              <a:buChar char="•"/>
            </a:pPr>
            <a:r>
              <a:rPr lang="en-US" dirty="0">
                <a:ea typeface="+mn-lt"/>
                <a:cs typeface="+mn-lt"/>
              </a:rPr>
              <a:t>1 MeV/cm</a:t>
            </a:r>
            <a:r>
              <a:rPr lang="en-US" baseline="30000" dirty="0">
                <a:ea typeface="+mn-lt"/>
                <a:cs typeface="+mn-lt"/>
              </a:rPr>
              <a:t>2</a:t>
            </a:r>
            <a:r>
              <a:rPr lang="en-US" dirty="0">
                <a:ea typeface="+mn-lt"/>
                <a:cs typeface="+mn-lt"/>
              </a:rPr>
              <a:t> fluence (GRB energy density)</a:t>
            </a:r>
          </a:p>
          <a:p>
            <a:pPr>
              <a:buFont typeface="Arial"/>
              <a:buChar char="•"/>
            </a:pPr>
            <a:r>
              <a:rPr lang="en-US" dirty="0">
                <a:ea typeface="+mn-lt"/>
                <a:cs typeface="+mn-lt"/>
              </a:rPr>
              <a:t>1000 trials</a:t>
            </a:r>
          </a:p>
          <a:p>
            <a:pPr lvl="1" indent="-342900">
              <a:buFont typeface="Arial"/>
              <a:buChar char="•"/>
            </a:pPr>
            <a:r>
              <a:rPr lang="en-US" dirty="0">
                <a:ea typeface="+mn-lt"/>
                <a:cs typeface="+mn-lt"/>
              </a:rPr>
              <a:t>68/95% containments</a:t>
            </a:r>
          </a:p>
          <a:p>
            <a:pPr>
              <a:buFont typeface="Arial"/>
              <a:buChar char="•"/>
            </a:pPr>
            <a:r>
              <a:rPr lang="en-US" dirty="0">
                <a:ea typeface="+mn-lt"/>
                <a:cs typeface="+mn-lt"/>
              </a:rPr>
              <a:t>10 meta trials</a:t>
            </a:r>
          </a:p>
          <a:p>
            <a:pPr lvl="1" indent="-342900">
              <a:buFont typeface="Arial"/>
              <a:buChar char="•"/>
            </a:pPr>
            <a:r>
              <a:rPr lang="en-US" dirty="0">
                <a:ea typeface="+mn-lt"/>
                <a:cs typeface="+mn-lt"/>
              </a:rPr>
              <a:t>95% confidence intervals</a:t>
            </a:r>
            <a:endParaRPr lang="en-US" dirty="0"/>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Tree>
    <p:extLst>
      <p:ext uri="{BB962C8B-B14F-4D97-AF65-F5344CB8AC3E}">
        <p14:creationId xmlns:p14="http://schemas.microsoft.com/office/powerpoint/2010/main" val="2200397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Experiments</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508976"/>
            <a:ext cx="4841191" cy="3736975"/>
          </a:xfrm>
        </p:spPr>
        <p:txBody>
          <a:bodyPr lIns="91440" tIns="45720" rIns="91440" bIns="45720" anchor="t"/>
          <a:lstStyle/>
          <a:p>
            <a:pPr>
              <a:buFont typeface="Arial"/>
              <a:buChar char="•"/>
            </a:pPr>
            <a:r>
              <a:rPr lang="en-US" dirty="0">
                <a:cs typeface="Calibri"/>
              </a:rPr>
              <a:t>Intel Atom CPU</a:t>
            </a:r>
          </a:p>
          <a:p>
            <a:pPr lvl="1">
              <a:buFont typeface="Arial"/>
              <a:buChar char="•"/>
            </a:pPr>
            <a:r>
              <a:rPr lang="en-US" dirty="0">
                <a:cs typeface="Calibri"/>
              </a:rPr>
              <a:t>4 cores</a:t>
            </a:r>
          </a:p>
          <a:p>
            <a:pPr lvl="1">
              <a:buFont typeface="Arial"/>
              <a:buChar char="•"/>
            </a:pPr>
            <a:r>
              <a:rPr lang="en-US" dirty="0">
                <a:cs typeface="Calibri"/>
              </a:rPr>
              <a:t>8GB RAM</a:t>
            </a:r>
          </a:p>
          <a:p>
            <a:pPr lvl="1">
              <a:buFont typeface="Arial"/>
              <a:buChar char="•"/>
            </a:pPr>
            <a:r>
              <a:rPr lang="en-US" dirty="0">
                <a:cs typeface="Calibri"/>
              </a:rPr>
              <a:t>~ 200 </a:t>
            </a:r>
            <a:r>
              <a:rPr lang="en-US" dirty="0" err="1">
                <a:cs typeface="Calibri"/>
              </a:rPr>
              <a:t>ms</a:t>
            </a:r>
            <a:endParaRPr lang="en-US" dirty="0">
              <a:cs typeface="Calibri"/>
            </a:endParaRPr>
          </a:p>
          <a:p>
            <a:pPr lvl="1">
              <a:buFont typeface="Arial"/>
              <a:buChar char="•"/>
            </a:pPr>
            <a:endParaRPr lang="en-US" dirty="0">
              <a:cs typeface="Calibri"/>
            </a:endParaRPr>
          </a:p>
          <a:p>
            <a:pPr>
              <a:buFont typeface="Arial"/>
              <a:buChar char="•"/>
            </a:pPr>
            <a:r>
              <a:rPr lang="en-US" dirty="0">
                <a:cs typeface="Calibri"/>
              </a:rPr>
              <a:t>Mean of 300 trials</a:t>
            </a: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Localization Speed</a:t>
            </a:r>
            <a:endParaRPr lang="en-US" dirty="0" err="1"/>
          </a:p>
          <a:p>
            <a:pPr marL="0" indent="0">
              <a:buNone/>
            </a:pPr>
            <a:endParaRPr lang="en-US" b="0" dirty="0">
              <a:solidFill>
                <a:srgbClr val="BA0C2E"/>
              </a:solidFill>
              <a:cs typeface="Calibri"/>
            </a:endParaRPr>
          </a:p>
          <a:p>
            <a:endParaRPr lang="en-US" dirty="0"/>
          </a:p>
        </p:txBody>
      </p:sp>
      <p:pic>
        <p:nvPicPr>
          <p:cNvPr id="2" name="Picture 1" descr="A table with numbers and text&#10;&#10;Description automatically generated">
            <a:extLst>
              <a:ext uri="{FF2B5EF4-FFF2-40B4-BE49-F238E27FC236}">
                <a16:creationId xmlns:a16="http://schemas.microsoft.com/office/drawing/2014/main" id="{1DF2A43E-FBD6-1FCF-F933-1CBD3ED2DAD5}"/>
              </a:ext>
            </a:extLst>
          </p:cNvPr>
          <p:cNvPicPr>
            <a:picLocks noChangeAspect="1"/>
          </p:cNvPicPr>
          <p:nvPr/>
        </p:nvPicPr>
        <p:blipFill>
          <a:blip r:embed="rId2"/>
          <a:srcRect t="49022"/>
          <a:stretch/>
        </p:blipFill>
        <p:spPr>
          <a:xfrm>
            <a:off x="5942341" y="2439517"/>
            <a:ext cx="4859009" cy="2196419"/>
          </a:xfrm>
          <a:prstGeom prst="rect">
            <a:avLst/>
          </a:prstGeom>
        </p:spPr>
      </p:pic>
    </p:spTree>
    <p:extLst>
      <p:ext uri="{BB962C8B-B14F-4D97-AF65-F5344CB8AC3E}">
        <p14:creationId xmlns:p14="http://schemas.microsoft.com/office/powerpoint/2010/main" val="397866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Quantization</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84462"/>
            <a:ext cx="10263910" cy="3736975"/>
          </a:xfrm>
        </p:spPr>
        <p:txBody>
          <a:bodyPr lIns="91440" tIns="45720" rIns="91440" bIns="45720" anchor="t"/>
          <a:lstStyle/>
          <a:p>
            <a:pPr>
              <a:buFont typeface="Arial"/>
              <a:buChar char="•"/>
            </a:pPr>
            <a:r>
              <a:rPr lang="en-US" dirty="0">
                <a:cs typeface="Calibri"/>
              </a:rPr>
              <a:t>Can we further improve our latency? </a:t>
            </a:r>
          </a:p>
          <a:p>
            <a:pPr>
              <a:buFont typeface="Arial"/>
              <a:buChar char="•"/>
            </a:pPr>
            <a:endParaRPr lang="en-US" dirty="0">
              <a:cs typeface="Calibri"/>
            </a:endParaRPr>
          </a:p>
          <a:p>
            <a:pPr>
              <a:buFont typeface="Arial"/>
              <a:buChar char="•"/>
            </a:pPr>
            <a:r>
              <a:rPr lang="en-US" dirty="0">
                <a:cs typeface="Calibri"/>
              </a:rPr>
              <a:t>Many model compression techniques:</a:t>
            </a:r>
          </a:p>
          <a:p>
            <a:pPr lvl="1">
              <a:buFont typeface="Arial"/>
              <a:buChar char="•"/>
            </a:pPr>
            <a:r>
              <a:rPr lang="en-US" dirty="0">
                <a:cs typeface="Calibri"/>
              </a:rPr>
              <a:t>Pruning</a:t>
            </a:r>
          </a:p>
          <a:p>
            <a:pPr lvl="1">
              <a:buFont typeface="Arial"/>
              <a:buChar char="•"/>
            </a:pPr>
            <a:r>
              <a:rPr lang="en-US" dirty="0">
                <a:cs typeface="Calibri"/>
              </a:rPr>
              <a:t>Knowledge Distillation</a:t>
            </a:r>
          </a:p>
          <a:p>
            <a:pPr lvl="1">
              <a:buFont typeface="Arial"/>
              <a:buChar char="•"/>
            </a:pPr>
            <a:endParaRPr lang="en-US" dirty="0">
              <a:cs typeface="Calibri"/>
            </a:endParaRPr>
          </a:p>
          <a:p>
            <a:pPr>
              <a:buFont typeface="Arial"/>
              <a:buChar char="•"/>
            </a:pPr>
            <a:r>
              <a:rPr lang="en-US" dirty="0">
                <a:cs typeface="Calibri"/>
              </a:rPr>
              <a:t>Quantization -&gt; can be optimized for low-bit operators in hardware (size, speed, power)</a:t>
            </a: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Motivation</a:t>
            </a:r>
            <a:endParaRPr lang="en-US" b="0" dirty="0">
              <a:solidFill>
                <a:srgbClr val="BA0C2E"/>
              </a:solidFill>
              <a:cs typeface="Calibri"/>
            </a:endParaRPr>
          </a:p>
        </p:txBody>
      </p:sp>
    </p:spTree>
    <p:extLst>
      <p:ext uri="{BB962C8B-B14F-4D97-AF65-F5344CB8AC3E}">
        <p14:creationId xmlns:p14="http://schemas.microsoft.com/office/powerpoint/2010/main" val="3809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9FBC1-E359-5AC8-5478-E6D33A9C03F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A93F7AE-A6DA-F693-4B69-63ED5CA0E5F8}"/>
              </a:ext>
            </a:extLst>
          </p:cNvPr>
          <p:cNvSpPr>
            <a:spLocks noGrp="1"/>
          </p:cNvSpPr>
          <p:nvPr>
            <p:ph type="title"/>
          </p:nvPr>
        </p:nvSpPr>
        <p:spPr/>
        <p:txBody>
          <a:bodyPr lIns="91440" tIns="45720" rIns="91440" bIns="45720" anchor="t"/>
          <a:lstStyle/>
          <a:p>
            <a:r>
              <a:rPr lang="en-US" b="0" dirty="0">
                <a:latin typeface="Georgia"/>
              </a:rPr>
              <a:t>Experiments</a:t>
            </a:r>
            <a:endParaRPr lang="en-US" dirty="0"/>
          </a:p>
        </p:txBody>
      </p:sp>
      <p:sp>
        <p:nvSpPr>
          <p:cNvPr id="10" name="Content Placeholder 9">
            <a:extLst>
              <a:ext uri="{FF2B5EF4-FFF2-40B4-BE49-F238E27FC236}">
                <a16:creationId xmlns:a16="http://schemas.microsoft.com/office/drawing/2014/main" id="{B2F4E51F-DAFC-FF0E-4C7C-D0FCDFD3A2B4}"/>
              </a:ext>
            </a:extLst>
          </p:cNvPr>
          <p:cNvSpPr>
            <a:spLocks noGrp="1"/>
          </p:cNvSpPr>
          <p:nvPr>
            <p:ph sz="half" idx="2"/>
          </p:nvPr>
        </p:nvSpPr>
        <p:spPr>
          <a:xfrm>
            <a:off x="838199" y="2684462"/>
            <a:ext cx="10097656" cy="3736975"/>
          </a:xfrm>
        </p:spPr>
        <p:txBody>
          <a:bodyPr lIns="91440" tIns="45720" rIns="91440" bIns="45720" anchor="t"/>
          <a:lstStyle/>
          <a:p>
            <a:pPr>
              <a:buFont typeface="Arial"/>
              <a:buChar char="•"/>
            </a:pPr>
            <a:r>
              <a:rPr lang="en-US" dirty="0" err="1">
                <a:ea typeface="+mn-lt"/>
                <a:cs typeface="+mn-lt"/>
              </a:rPr>
              <a:t>PyTorch's</a:t>
            </a:r>
            <a:r>
              <a:rPr lang="en-US" dirty="0">
                <a:ea typeface="+mn-lt"/>
                <a:cs typeface="+mn-lt"/>
              </a:rPr>
              <a:t> Eager Mode Quantization Aware Training (QAT)</a:t>
            </a:r>
          </a:p>
          <a:p>
            <a:pPr>
              <a:buFont typeface="Arial"/>
              <a:buChar char="•"/>
            </a:pPr>
            <a:endParaRPr lang="en-US" dirty="0">
              <a:cs typeface="Calibri"/>
            </a:endParaRPr>
          </a:p>
          <a:p>
            <a:pPr>
              <a:buFont typeface="Arial"/>
              <a:buChar char="•"/>
            </a:pPr>
            <a:r>
              <a:rPr lang="en-US" dirty="0">
                <a:cs typeface="Calibri"/>
              </a:rPr>
              <a:t>'x86' default configuration</a:t>
            </a:r>
          </a:p>
          <a:p>
            <a:pPr>
              <a:buFont typeface="Arial"/>
              <a:buChar char="•"/>
            </a:pPr>
            <a:endParaRPr lang="en-US" dirty="0">
              <a:cs typeface="Calibri"/>
            </a:endParaRPr>
          </a:p>
          <a:p>
            <a:pPr>
              <a:buFont typeface="Arial"/>
              <a:buChar char="•"/>
            </a:pPr>
            <a:r>
              <a:rPr lang="en-US" dirty="0">
                <a:cs typeface="Calibri"/>
              </a:rPr>
              <a:t>FP32 to INT8 </a:t>
            </a:r>
          </a:p>
          <a:p>
            <a:pPr>
              <a:buFont typeface="Arial"/>
              <a:buChar char="•"/>
            </a:pPr>
            <a:endParaRPr lang="en-US" dirty="0">
              <a:cs typeface="Calibri"/>
            </a:endParaRPr>
          </a:p>
          <a:p>
            <a:pPr>
              <a:buFont typeface="Arial"/>
              <a:buChar char="•"/>
            </a:pPr>
            <a:r>
              <a:rPr lang="en-US" dirty="0">
                <a:cs typeface="Calibri"/>
              </a:rPr>
              <a:t>68% containment is similar, but the 95% containment got worse</a:t>
            </a: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93A56069-8E9A-BF65-F73C-E54AB7766B3C}"/>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Quantization</a:t>
            </a:r>
            <a:endParaRPr lang="en-US" b="0" dirty="0">
              <a:solidFill>
                <a:srgbClr val="BA0C2E"/>
              </a:solidFill>
              <a:cs typeface="Calibri"/>
            </a:endParaRPr>
          </a:p>
        </p:txBody>
      </p:sp>
    </p:spTree>
    <p:extLst>
      <p:ext uri="{BB962C8B-B14F-4D97-AF65-F5344CB8AC3E}">
        <p14:creationId xmlns:p14="http://schemas.microsoft.com/office/powerpoint/2010/main" val="164790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Introduction</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p:txBody>
          <a:bodyPr lIns="91440" tIns="45720" rIns="91440" bIns="45720" anchor="t"/>
          <a:lstStyle/>
          <a:p>
            <a:pPr>
              <a:lnSpc>
                <a:spcPct val="100000"/>
              </a:lnSpc>
              <a:spcBef>
                <a:spcPts val="0"/>
              </a:spcBef>
              <a:spcAft>
                <a:spcPts val="1000"/>
              </a:spcAft>
              <a:buFont typeface="Arial,Sans-Serif"/>
              <a:buChar char="•"/>
            </a:pPr>
            <a:r>
              <a:rPr lang="en-US" dirty="0">
                <a:ea typeface="+mn-lt"/>
                <a:cs typeface="+mn-lt"/>
              </a:rPr>
              <a:t>Balloon demonstration of the components and detectors (smaller)</a:t>
            </a:r>
          </a:p>
          <a:p>
            <a:pPr>
              <a:lnSpc>
                <a:spcPct val="100000"/>
              </a:lnSpc>
              <a:spcBef>
                <a:spcPts val="0"/>
              </a:spcBef>
              <a:spcAft>
                <a:spcPts val="1000"/>
              </a:spcAft>
              <a:buFont typeface="Arial,Sans-Serif"/>
              <a:buChar char="•"/>
            </a:pPr>
            <a:endParaRPr lang="en-US" dirty="0">
              <a:cs typeface="Calibri"/>
            </a:endParaRPr>
          </a:p>
          <a:p>
            <a:pPr>
              <a:lnSpc>
                <a:spcPct val="100000"/>
              </a:lnSpc>
              <a:spcBef>
                <a:spcPts val="0"/>
              </a:spcBef>
              <a:spcAft>
                <a:spcPts val="1000"/>
              </a:spcAft>
              <a:buFont typeface="Arial,Sans-Serif"/>
              <a:buChar char="•"/>
            </a:pPr>
            <a:r>
              <a:rPr lang="en-US" dirty="0">
                <a:ea typeface="+mn-lt"/>
                <a:cs typeface="+mn-lt"/>
              </a:rPr>
              <a:t>Launching in late 2025</a:t>
            </a:r>
          </a:p>
          <a:p>
            <a:pPr>
              <a:lnSpc>
                <a:spcPct val="100000"/>
              </a:lnSpc>
              <a:spcBef>
                <a:spcPts val="0"/>
              </a:spcBef>
              <a:spcAft>
                <a:spcPts val="1000"/>
              </a:spcAft>
              <a:buFont typeface="Arial,Sans-Serif"/>
              <a:buChar char="•"/>
            </a:pPr>
            <a:endParaRPr lang="en-US" dirty="0">
              <a:ea typeface="+mn-lt"/>
              <a:cs typeface="+mn-lt"/>
            </a:endParaRPr>
          </a:p>
          <a:p>
            <a:pPr>
              <a:lnSpc>
                <a:spcPct val="100000"/>
              </a:lnSpc>
              <a:spcBef>
                <a:spcPts val="0"/>
              </a:spcBef>
              <a:spcAft>
                <a:spcPts val="1000"/>
              </a:spcAft>
              <a:buFont typeface="Arial,Sans-Serif"/>
              <a:buChar char="•"/>
            </a:pPr>
            <a:endParaRPr lang="en-US" dirty="0"/>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10515600" cy="557212"/>
          </a:xfrm>
        </p:spPr>
        <p:txBody>
          <a:bodyPr lIns="91440" tIns="45720" rIns="91440" bIns="45720" anchor="t"/>
          <a:lstStyle/>
          <a:p>
            <a:r>
              <a:rPr lang="en-US" b="0" dirty="0">
                <a:solidFill>
                  <a:srgbClr val="BA0C2E"/>
                </a:solidFill>
                <a:ea typeface="+mn-lt"/>
                <a:cs typeface="+mn-lt"/>
              </a:rPr>
              <a:t>ADAPT: Antarctic Demonstrator for APT</a:t>
            </a:r>
          </a:p>
          <a:p>
            <a:pPr marL="0" indent="0">
              <a:buNone/>
            </a:pPr>
            <a:endParaRPr lang="en-US" b="1" dirty="0">
              <a:solidFill>
                <a:srgbClr val="BA0C2E"/>
              </a:solidFill>
              <a:cs typeface="Calibri"/>
            </a:endParaRPr>
          </a:p>
          <a:p>
            <a:endParaRPr lang="en-US" dirty="0"/>
          </a:p>
        </p:txBody>
      </p:sp>
      <p:pic>
        <p:nvPicPr>
          <p:cNvPr id="5" name="Picture Placeholder 3" descr="ADAPT">
            <a:extLst>
              <a:ext uri="{FF2B5EF4-FFF2-40B4-BE49-F238E27FC236}">
                <a16:creationId xmlns:a16="http://schemas.microsoft.com/office/drawing/2014/main" id="{B425F481-88DB-7A2C-B759-C7714656A2F4}"/>
              </a:ext>
            </a:extLst>
          </p:cNvPr>
          <p:cNvPicPr>
            <a:picLocks noChangeAspect="1"/>
          </p:cNvPicPr>
          <p:nvPr/>
        </p:nvPicPr>
        <p:blipFill>
          <a:blip r:embed="rId2"/>
          <a:srcRect t="3859" b="3859"/>
          <a:stretch/>
        </p:blipFill>
        <p:spPr>
          <a:xfrm>
            <a:off x="6505575" y="2438400"/>
            <a:ext cx="5010150" cy="3127547"/>
          </a:xfrm>
          <a:prstGeom prst="rect">
            <a:avLst/>
          </a:prstGeom>
        </p:spPr>
      </p:pic>
    </p:spTree>
    <p:extLst>
      <p:ext uri="{BB962C8B-B14F-4D97-AF65-F5344CB8AC3E}">
        <p14:creationId xmlns:p14="http://schemas.microsoft.com/office/powerpoint/2010/main" val="55502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Experiments</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84462"/>
            <a:ext cx="10260916" cy="3736975"/>
          </a:xfrm>
        </p:spPr>
        <p:txBody>
          <a:bodyPr lIns="91440" tIns="45720" rIns="91440" bIns="45720" anchor="t"/>
          <a:lstStyle/>
          <a:p>
            <a:pPr>
              <a:buFont typeface="Arial"/>
              <a:buChar char="•"/>
            </a:pPr>
            <a:r>
              <a:rPr lang="en-US" dirty="0">
                <a:ea typeface="+mn-lt"/>
                <a:cs typeface="+mn-lt"/>
              </a:rPr>
              <a:t>High Level Synthesis tool (Vitis HLS)</a:t>
            </a:r>
            <a:endParaRPr lang="en-US" dirty="0"/>
          </a:p>
          <a:p>
            <a:pPr>
              <a:buFont typeface="Arial"/>
              <a:buChar char="•"/>
            </a:pPr>
            <a:endParaRPr lang="en-US" dirty="0">
              <a:cs typeface="Calibri"/>
            </a:endParaRPr>
          </a:p>
          <a:p>
            <a:pPr>
              <a:buFont typeface="Arial"/>
              <a:buChar char="•"/>
            </a:pPr>
            <a:r>
              <a:rPr lang="en-US" dirty="0">
                <a:cs typeface="Calibri"/>
              </a:rPr>
              <a:t>Pipelined execution of layers</a:t>
            </a:r>
          </a:p>
          <a:p>
            <a:pPr>
              <a:buFont typeface="Arial"/>
              <a:buChar char="•"/>
            </a:pPr>
            <a:endParaRPr lang="en-US" dirty="0">
              <a:cs typeface="Calibri"/>
            </a:endParaRPr>
          </a:p>
          <a:p>
            <a:pPr>
              <a:buFont typeface="Arial"/>
              <a:buChar char="•"/>
            </a:pPr>
            <a:r>
              <a:rPr lang="en-US" dirty="0">
                <a:ea typeface="+mn-lt"/>
                <a:cs typeface="+mn-lt"/>
              </a:rPr>
              <a:t>For 597 rings (1 MeV/cm</a:t>
            </a:r>
            <a:r>
              <a:rPr lang="en-US" baseline="30000" dirty="0">
                <a:ea typeface="+mn-lt"/>
                <a:cs typeface="+mn-lt"/>
              </a:rPr>
              <a:t>2</a:t>
            </a:r>
            <a:r>
              <a:rPr lang="en-US" dirty="0">
                <a:ea typeface="+mn-lt"/>
                <a:cs typeface="+mn-lt"/>
              </a:rPr>
              <a:t>) ~4 </a:t>
            </a:r>
            <a:r>
              <a:rPr lang="en-US" dirty="0" err="1">
                <a:ea typeface="+mn-lt"/>
                <a:cs typeface="+mn-lt"/>
              </a:rPr>
              <a:t>ms</a:t>
            </a:r>
            <a:r>
              <a:rPr lang="en-US" dirty="0">
                <a:ea typeface="+mn-lt"/>
                <a:cs typeface="+mn-lt"/>
              </a:rPr>
              <a:t> compared to 14-15 </a:t>
            </a:r>
            <a:r>
              <a:rPr lang="en-US" dirty="0" err="1">
                <a:ea typeface="+mn-lt"/>
                <a:cs typeface="+mn-lt"/>
              </a:rPr>
              <a:t>ms</a:t>
            </a:r>
            <a:r>
              <a:rPr lang="en-US" dirty="0">
                <a:ea typeface="+mn-lt"/>
                <a:cs typeface="+mn-lt"/>
              </a:rPr>
              <a:t> on the Atom</a:t>
            </a:r>
          </a:p>
          <a:p>
            <a:pPr>
              <a:buFont typeface="Arial"/>
              <a:buChar char="•"/>
            </a:pPr>
            <a:endParaRPr lang="en-US" dirty="0">
              <a:ea typeface="+mn-lt"/>
              <a:cs typeface="+mn-lt"/>
            </a:endParaRPr>
          </a:p>
          <a:p>
            <a:pPr>
              <a:buFont typeface="Arial"/>
              <a:buChar char="•"/>
            </a:pPr>
            <a:r>
              <a:rPr lang="en-US" dirty="0">
                <a:ea typeface="+mn-lt"/>
                <a:cs typeface="+mn-lt"/>
              </a:rPr>
              <a:t>1.75× the throughput of FP32 on the FPGA</a:t>
            </a: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FPGA using HLS</a:t>
            </a:r>
            <a:endParaRPr lang="en-US" b="0" dirty="0">
              <a:solidFill>
                <a:srgbClr val="BA0C2E"/>
              </a:solidFill>
              <a:cs typeface="Calibri"/>
            </a:endParaRPr>
          </a:p>
        </p:txBody>
      </p:sp>
    </p:spTree>
    <p:extLst>
      <p:ext uri="{BB962C8B-B14F-4D97-AF65-F5344CB8AC3E}">
        <p14:creationId xmlns:p14="http://schemas.microsoft.com/office/powerpoint/2010/main" val="307336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Conclusion</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008187"/>
            <a:ext cx="10513058" cy="3736975"/>
          </a:xfrm>
        </p:spPr>
        <p:txBody>
          <a:bodyPr lIns="91440" tIns="45720" rIns="91440" bIns="45720" anchor="t"/>
          <a:lstStyle/>
          <a:p>
            <a:pPr>
              <a:buFont typeface="Arial"/>
              <a:buChar char="•"/>
            </a:pPr>
            <a:r>
              <a:rPr lang="en-US" dirty="0">
                <a:ea typeface="+mn-lt"/>
                <a:cs typeface="+mn-lt"/>
              </a:rPr>
              <a:t>Neural network models improves resilience to background radiation and measurement uncertainty, under low-resource, real-time computation.</a:t>
            </a:r>
          </a:p>
          <a:p>
            <a:pPr>
              <a:buFont typeface="Arial"/>
              <a:buChar char="•"/>
            </a:pPr>
            <a:endParaRPr lang="en-US" dirty="0">
              <a:ea typeface="+mn-lt"/>
              <a:cs typeface="+mn-lt"/>
            </a:endParaRPr>
          </a:p>
          <a:p>
            <a:pPr>
              <a:buFont typeface="Arial"/>
              <a:buChar char="•"/>
            </a:pPr>
            <a:r>
              <a:rPr lang="en-US" dirty="0">
                <a:ea typeface="+mn-lt"/>
                <a:cs typeface="+mn-lt"/>
              </a:rPr>
              <a:t>Preliminary evidence to support further resource reduction through quantization and acceleration in FPGA logic. </a:t>
            </a:r>
          </a:p>
          <a:p>
            <a:pPr>
              <a:buFont typeface="Arial"/>
              <a:buChar char="•"/>
            </a:pPr>
            <a:endParaRPr lang="en-US" dirty="0">
              <a:ea typeface="+mn-lt"/>
              <a:cs typeface="+mn-lt"/>
            </a:endParaRPr>
          </a:p>
          <a:p>
            <a:pPr>
              <a:buFont typeface="Arial"/>
              <a:buChar char="•"/>
            </a:pPr>
            <a:r>
              <a:rPr lang="en-US" dirty="0">
                <a:ea typeface="+mn-lt"/>
                <a:cs typeface="+mn-lt"/>
              </a:rPr>
              <a:t>ADAPT, with ML, is expected to localize a moderately bright, short-duration GRB in under a second with a typical localization accuracy of six degrees (6°).</a:t>
            </a:r>
            <a:endParaRPr lang="en-US" dirty="0">
              <a:cs typeface="Calibri"/>
            </a:endParaRPr>
          </a:p>
          <a:p>
            <a:pPr>
              <a:buFont typeface="Arial"/>
              <a:buChar char="•"/>
            </a:pPr>
            <a:endParaRPr lang="en-US" dirty="0"/>
          </a:p>
          <a:p>
            <a:pPr>
              <a:buFont typeface="Arial"/>
              <a:buChar char="•"/>
            </a:pPr>
            <a:endParaRPr lang="en-US" dirty="0">
              <a:ea typeface="+mn-lt"/>
              <a:cs typeface="+mn-lt"/>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Tree>
    <p:extLst>
      <p:ext uri="{BB962C8B-B14F-4D97-AF65-F5344CB8AC3E}">
        <p14:creationId xmlns:p14="http://schemas.microsoft.com/office/powerpoint/2010/main" val="244682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Future Work</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008187"/>
            <a:ext cx="10513058" cy="3736975"/>
          </a:xfrm>
        </p:spPr>
        <p:txBody>
          <a:bodyPr lIns="91440" tIns="45720" rIns="91440" bIns="45720" anchor="t"/>
          <a:lstStyle/>
          <a:p>
            <a:pPr>
              <a:buFont typeface="Arial,Sans-Serif"/>
              <a:buChar char="•"/>
            </a:pPr>
            <a:r>
              <a:rPr lang="en-US" dirty="0">
                <a:ea typeface="+mn-lt"/>
                <a:cs typeface="+mn-lt"/>
              </a:rPr>
              <a:t>Consideration of additional sources of error, such as multiple events arriving simultaneously</a:t>
            </a:r>
          </a:p>
          <a:p>
            <a:pPr>
              <a:buFont typeface="Arial,Sans-Serif"/>
              <a:buChar char="•"/>
            </a:pPr>
            <a:endParaRPr lang="en-US" dirty="0">
              <a:ea typeface="+mn-lt"/>
              <a:cs typeface="+mn-lt"/>
            </a:endParaRPr>
          </a:p>
          <a:p>
            <a:pPr>
              <a:buFont typeface="Arial,Sans-Serif"/>
              <a:buChar char="•"/>
            </a:pPr>
            <a:r>
              <a:rPr lang="en-US" dirty="0">
                <a:ea typeface="+mn-lt"/>
                <a:cs typeface="+mn-lt"/>
              </a:rPr>
              <a:t>More quantization strategies, including different configs and other libraries outside of </a:t>
            </a:r>
            <a:r>
              <a:rPr lang="en-US" dirty="0" err="1">
                <a:ea typeface="+mn-lt"/>
                <a:cs typeface="+mn-lt"/>
              </a:rPr>
              <a:t>PyTorch</a:t>
            </a:r>
            <a:r>
              <a:rPr lang="en-US" dirty="0">
                <a:ea typeface="+mn-lt"/>
                <a:cs typeface="+mn-lt"/>
              </a:rPr>
              <a:t>. </a:t>
            </a:r>
          </a:p>
          <a:p>
            <a:pPr>
              <a:buFont typeface="Arial,Sans-Serif"/>
              <a:buChar char="•"/>
            </a:pPr>
            <a:endParaRPr lang="en-US" dirty="0">
              <a:ea typeface="+mn-lt"/>
              <a:cs typeface="+mn-lt"/>
            </a:endParaRPr>
          </a:p>
          <a:p>
            <a:pPr>
              <a:buFont typeface="Arial,Sans-Serif"/>
              <a:buChar char="•"/>
            </a:pPr>
            <a:r>
              <a:rPr lang="en-US" dirty="0">
                <a:ea typeface="+mn-lt"/>
                <a:cs typeface="+mn-lt"/>
              </a:rPr>
              <a:t>Finally, we will study the impact of our models on the full APT instrument which could allow localization of even dim (&lt; 0.1 MeV/cm</a:t>
            </a:r>
            <a:r>
              <a:rPr lang="en-US" baseline="30000" dirty="0">
                <a:ea typeface="+mn-lt"/>
                <a:cs typeface="+mn-lt"/>
              </a:rPr>
              <a:t>2</a:t>
            </a:r>
            <a:r>
              <a:rPr lang="en-US" dirty="0">
                <a:ea typeface="+mn-lt"/>
                <a:cs typeface="+mn-lt"/>
              </a:rPr>
              <a:t>) GRBs to within a degree or less.</a:t>
            </a:r>
            <a:endParaRPr lang="en-US" dirty="0"/>
          </a:p>
          <a:p>
            <a:pPr>
              <a:buFont typeface="Arial"/>
              <a:buChar char="•"/>
            </a:pPr>
            <a:endParaRPr lang="en-US" dirty="0"/>
          </a:p>
          <a:p>
            <a:pPr>
              <a:buFont typeface="Arial"/>
              <a:buChar char="•"/>
            </a:pPr>
            <a:endParaRPr lang="en-US" dirty="0">
              <a:ea typeface="+mn-lt"/>
              <a:cs typeface="+mn-lt"/>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Tree>
    <p:extLst>
      <p:ext uri="{BB962C8B-B14F-4D97-AF65-F5344CB8AC3E}">
        <p14:creationId xmlns:p14="http://schemas.microsoft.com/office/powerpoint/2010/main" val="417178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C7704B2-3272-09BB-E8AE-C56C8168769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E912ABC-F385-952D-E22D-A2FA32A2E015}"/>
              </a:ext>
            </a:extLst>
          </p:cNvPr>
          <p:cNvSpPr>
            <a:spLocks noGrp="1"/>
          </p:cNvSpPr>
          <p:nvPr>
            <p:ph type="title"/>
          </p:nvPr>
        </p:nvSpPr>
        <p:spPr/>
        <p:txBody>
          <a:bodyPr lIns="91440" tIns="45720" rIns="91440" bIns="45720" anchor="t"/>
          <a:lstStyle/>
          <a:p>
            <a:r>
              <a:rPr lang="en-US" b="0" dirty="0">
                <a:latin typeface="Georgia"/>
              </a:rPr>
              <a:t>Machine Learning: Neural Networks</a:t>
            </a:r>
            <a:endParaRPr lang="en-US" b="0" dirty="0"/>
          </a:p>
        </p:txBody>
      </p:sp>
      <p:sp>
        <p:nvSpPr>
          <p:cNvPr id="10" name="Content Placeholder 9">
            <a:extLst>
              <a:ext uri="{FF2B5EF4-FFF2-40B4-BE49-F238E27FC236}">
                <a16:creationId xmlns:a16="http://schemas.microsoft.com/office/drawing/2014/main" id="{B95235DD-393E-0822-97E2-1119FE740BCB}"/>
              </a:ext>
            </a:extLst>
          </p:cNvPr>
          <p:cNvSpPr>
            <a:spLocks noGrp="1"/>
          </p:cNvSpPr>
          <p:nvPr>
            <p:ph sz="half" idx="2"/>
          </p:nvPr>
        </p:nvSpPr>
        <p:spPr>
          <a:xfrm>
            <a:off x="838199" y="2684462"/>
            <a:ext cx="9832141" cy="3736975"/>
          </a:xfrm>
        </p:spPr>
        <p:txBody>
          <a:bodyPr lIns="91440" tIns="45720" rIns="91440" bIns="45720" anchor="t"/>
          <a:lstStyle/>
          <a:p>
            <a:pPr>
              <a:buFont typeface="Arial"/>
              <a:buChar char="•"/>
            </a:pPr>
            <a:r>
              <a:rPr lang="en-US" dirty="0">
                <a:cs typeface="Calibri"/>
              </a:rPr>
              <a:t>Earth's atmospheric particle background </a:t>
            </a:r>
          </a:p>
          <a:p>
            <a:pPr>
              <a:buFont typeface="Arial"/>
              <a:buChar char="•"/>
            </a:pPr>
            <a:endParaRPr lang="en-US" dirty="0">
              <a:cs typeface="Calibri"/>
            </a:endParaRPr>
          </a:p>
          <a:p>
            <a:pPr>
              <a:buFont typeface="Arial"/>
              <a:buChar char="•"/>
            </a:pPr>
            <a:r>
              <a:rPr lang="en-US" dirty="0">
                <a:cs typeface="Calibri"/>
              </a:rPr>
              <a:t>Better quantification of uncertainty (</a:t>
            </a:r>
            <a:r>
              <a:rPr lang="en-US" dirty="0" err="1">
                <a:cs typeface="Calibri"/>
              </a:rPr>
              <a:t>dη</a:t>
            </a:r>
            <a:r>
              <a:rPr lang="en-US" dirty="0">
                <a:cs typeface="Calibri"/>
              </a:rPr>
              <a:t>)</a:t>
            </a:r>
          </a:p>
          <a:p>
            <a:pPr lvl="1">
              <a:buFont typeface="Arial"/>
              <a:buChar char="•"/>
            </a:pPr>
            <a:r>
              <a:rPr lang="en-US" dirty="0">
                <a:cs typeface="Calibri"/>
              </a:rPr>
              <a:t>Used as weighting in localization</a:t>
            </a: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172B353B-397B-228E-7158-BAEF28B7E1EB}"/>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Two challenges</a:t>
            </a:r>
            <a:endParaRPr lang="en-US" dirty="0"/>
          </a:p>
          <a:p>
            <a:pPr marL="0" indent="0">
              <a:buNone/>
            </a:pPr>
            <a:endParaRPr lang="en-US" b="0" dirty="0">
              <a:solidFill>
                <a:srgbClr val="BA0C2E"/>
              </a:solidFill>
              <a:cs typeface="Calibri"/>
            </a:endParaRPr>
          </a:p>
          <a:p>
            <a:endParaRPr lang="en-US" dirty="0"/>
          </a:p>
        </p:txBody>
      </p:sp>
      <p:pic>
        <p:nvPicPr>
          <p:cNvPr id="6" name="Picture 5" descr="A graph with numbers and a bar chart&#10;&#10;Description automatically generated with medium confidence">
            <a:extLst>
              <a:ext uri="{FF2B5EF4-FFF2-40B4-BE49-F238E27FC236}">
                <a16:creationId xmlns:a16="http://schemas.microsoft.com/office/drawing/2014/main" id="{B5394FCA-3443-E5F2-03B7-A2BEC6DF8112}"/>
              </a:ext>
            </a:extLst>
          </p:cNvPr>
          <p:cNvPicPr>
            <a:picLocks noChangeAspect="1"/>
          </p:cNvPicPr>
          <p:nvPr/>
        </p:nvPicPr>
        <p:blipFill>
          <a:blip r:embed="rId2"/>
          <a:stretch>
            <a:fillRect/>
          </a:stretch>
        </p:blipFill>
        <p:spPr>
          <a:xfrm>
            <a:off x="6414654" y="2279893"/>
            <a:ext cx="4826001" cy="3360965"/>
          </a:xfrm>
          <a:prstGeom prst="rect">
            <a:avLst/>
          </a:prstGeom>
        </p:spPr>
      </p:pic>
    </p:spTree>
    <p:extLst>
      <p:ext uri="{BB962C8B-B14F-4D97-AF65-F5344CB8AC3E}">
        <p14:creationId xmlns:p14="http://schemas.microsoft.com/office/powerpoint/2010/main" val="2211413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Background</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65412"/>
            <a:ext cx="10512879" cy="3736975"/>
          </a:xfrm>
        </p:spPr>
        <p:txBody>
          <a:bodyPr lIns="91440" tIns="45720" rIns="91440" bIns="45720" anchor="t"/>
          <a:lstStyle/>
          <a:p>
            <a:pPr marL="457200" lvl="1" indent="0">
              <a:lnSpc>
                <a:spcPct val="100000"/>
              </a:lnSpc>
              <a:spcBef>
                <a:spcPts val="0"/>
              </a:spcBef>
              <a:buNone/>
            </a:pPr>
            <a:endParaRPr lang="en-US" dirty="0">
              <a:cs typeface="Calibri"/>
            </a:endParaRPr>
          </a:p>
          <a:p>
            <a:pPr marL="457200">
              <a:lnSpc>
                <a:spcPct val="100000"/>
              </a:lnSpc>
              <a:spcBef>
                <a:spcPts val="0"/>
              </a:spcBef>
              <a:buFont typeface="Arial,Sans-Serif"/>
              <a:buChar char="•"/>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10515600" cy="557212"/>
          </a:xfrm>
        </p:spPr>
        <p:txBody>
          <a:bodyPr lIns="91440" tIns="45720" rIns="91440" bIns="45720" anchor="t"/>
          <a:lstStyle/>
          <a:p>
            <a:r>
              <a:rPr lang="en-US" b="0" dirty="0">
                <a:solidFill>
                  <a:srgbClr val="BA0C2E"/>
                </a:solidFill>
                <a:ea typeface="+mn-lt"/>
                <a:cs typeface="+mn-lt"/>
              </a:rPr>
              <a:t>Gamma-Ray Localization Pipeline</a:t>
            </a:r>
            <a:endParaRPr lang="en-US" dirty="0"/>
          </a:p>
        </p:txBody>
      </p:sp>
      <p:sp>
        <p:nvSpPr>
          <p:cNvPr id="6" name="Content Placeholder 9">
            <a:extLst>
              <a:ext uri="{FF2B5EF4-FFF2-40B4-BE49-F238E27FC236}">
                <a16:creationId xmlns:a16="http://schemas.microsoft.com/office/drawing/2014/main" id="{B327CC7C-5E5C-BC6D-8766-CAA0E2D228E9}"/>
              </a:ext>
            </a:extLst>
          </p:cNvPr>
          <p:cNvSpPr txBox="1">
            <a:spLocks/>
          </p:cNvSpPr>
          <p:nvPr/>
        </p:nvSpPr>
        <p:spPr>
          <a:xfrm>
            <a:off x="838199" y="2684462"/>
            <a:ext cx="5912304" cy="373697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bg1">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dirty="0">
                <a:ea typeface="+mn-lt"/>
                <a:cs typeface="+mn-lt"/>
              </a:rPr>
              <a:t>Two stages</a:t>
            </a:r>
            <a:endParaRPr lang="en-US" dirty="0"/>
          </a:p>
          <a:p>
            <a:pPr>
              <a:buFont typeface="Arial"/>
              <a:buChar char="•"/>
            </a:pPr>
            <a:endParaRPr lang="en-US" dirty="0">
              <a:cs typeface="Calibri"/>
            </a:endParaRPr>
          </a:p>
          <a:p>
            <a:pPr>
              <a:buFont typeface="Arial"/>
              <a:buChar char="•"/>
            </a:pPr>
            <a:r>
              <a:rPr lang="en-US" dirty="0">
                <a:cs typeface="Calibri"/>
              </a:rPr>
              <a:t>Reconstruction:</a:t>
            </a:r>
          </a:p>
          <a:p>
            <a:pPr lvl="1">
              <a:buFont typeface="Arial"/>
              <a:buChar char="•"/>
            </a:pPr>
            <a:r>
              <a:rPr lang="en-US" dirty="0">
                <a:cs typeface="Calibri"/>
              </a:rPr>
              <a:t>Per gamma-ray</a:t>
            </a:r>
          </a:p>
          <a:p>
            <a:pPr>
              <a:buFont typeface="Arial"/>
              <a:buChar char="•"/>
            </a:pPr>
            <a:endParaRPr lang="en-US" dirty="0">
              <a:cs typeface="Calibri"/>
            </a:endParaRPr>
          </a:p>
          <a:p>
            <a:pPr>
              <a:buFont typeface="Arial"/>
              <a:buChar char="•"/>
            </a:pPr>
            <a:r>
              <a:rPr lang="en-US" dirty="0">
                <a:cs typeface="Calibri"/>
              </a:rPr>
              <a:t>Localization</a:t>
            </a:r>
          </a:p>
          <a:p>
            <a:pPr lvl="1">
              <a:buFont typeface="Arial"/>
              <a:buChar char="•"/>
            </a:pPr>
            <a:r>
              <a:rPr lang="en-US" dirty="0">
                <a:cs typeface="Calibri"/>
              </a:rPr>
              <a:t>Per batch of gamma-rays</a:t>
            </a: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pic>
        <p:nvPicPr>
          <p:cNvPr id="2" name="Picture 1" descr="A diagram of a process&#10;&#10;Description automatically generated">
            <a:extLst>
              <a:ext uri="{FF2B5EF4-FFF2-40B4-BE49-F238E27FC236}">
                <a16:creationId xmlns:a16="http://schemas.microsoft.com/office/drawing/2014/main" id="{0D786FF7-B0DB-110A-EBB6-D247D989704C}"/>
              </a:ext>
            </a:extLst>
          </p:cNvPr>
          <p:cNvPicPr>
            <a:picLocks noChangeAspect="1"/>
          </p:cNvPicPr>
          <p:nvPr/>
        </p:nvPicPr>
        <p:blipFill>
          <a:blip r:embed="rId2"/>
          <a:stretch>
            <a:fillRect/>
          </a:stretch>
        </p:blipFill>
        <p:spPr>
          <a:xfrm>
            <a:off x="6545070" y="2439559"/>
            <a:ext cx="3820383" cy="3725133"/>
          </a:xfrm>
          <a:prstGeom prst="rect">
            <a:avLst/>
          </a:prstGeom>
        </p:spPr>
      </p:pic>
    </p:spTree>
    <p:extLst>
      <p:ext uri="{BB962C8B-B14F-4D97-AF65-F5344CB8AC3E}">
        <p14:creationId xmlns:p14="http://schemas.microsoft.com/office/powerpoint/2010/main" val="274898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6AECA19-0A9B-7656-EF64-B7BBF5E505B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A022363-27CE-8EAB-FFD3-51010D753D28}"/>
              </a:ext>
            </a:extLst>
          </p:cNvPr>
          <p:cNvSpPr>
            <a:spLocks noGrp="1"/>
          </p:cNvSpPr>
          <p:nvPr>
            <p:ph type="title"/>
          </p:nvPr>
        </p:nvSpPr>
        <p:spPr/>
        <p:txBody>
          <a:bodyPr lIns="91440" tIns="45720" rIns="91440" bIns="45720" anchor="t"/>
          <a:lstStyle/>
          <a:p>
            <a:r>
              <a:rPr lang="en-US" b="0" dirty="0">
                <a:latin typeface="Georgia"/>
                <a:cs typeface="Calibri"/>
              </a:rPr>
              <a:t>Gamma-Ray Localization Pipeline</a:t>
            </a:r>
            <a:endParaRPr lang="en-US" dirty="0"/>
          </a:p>
        </p:txBody>
      </p:sp>
      <p:sp>
        <p:nvSpPr>
          <p:cNvPr id="10" name="Content Placeholder 9">
            <a:extLst>
              <a:ext uri="{FF2B5EF4-FFF2-40B4-BE49-F238E27FC236}">
                <a16:creationId xmlns:a16="http://schemas.microsoft.com/office/drawing/2014/main" id="{1AFECAF1-E3B2-21F3-D09F-65E252AD544A}"/>
              </a:ext>
            </a:extLst>
          </p:cNvPr>
          <p:cNvSpPr>
            <a:spLocks noGrp="1"/>
          </p:cNvSpPr>
          <p:nvPr>
            <p:ph sz="half" idx="2"/>
          </p:nvPr>
        </p:nvSpPr>
        <p:spPr>
          <a:xfrm>
            <a:off x="838199" y="2684462"/>
            <a:ext cx="5912304" cy="3736975"/>
          </a:xfrm>
        </p:spPr>
        <p:txBody>
          <a:bodyPr lIns="91440" tIns="45720" rIns="91440" bIns="45720" anchor="t"/>
          <a:lstStyle/>
          <a:p>
            <a:pPr>
              <a:buFont typeface="Arial"/>
              <a:buChar char="•"/>
            </a:pPr>
            <a:r>
              <a:rPr lang="en-US" dirty="0">
                <a:ea typeface="+mn-lt"/>
                <a:cs typeface="+mn-lt"/>
              </a:rPr>
              <a:t>Crystal emits light when gamma-ray (event) scatters within it.</a:t>
            </a:r>
          </a:p>
          <a:p>
            <a:pPr>
              <a:buFont typeface="Arial"/>
              <a:buChar char="•"/>
            </a:pPr>
            <a:endParaRPr lang="en-US" dirty="0">
              <a:ea typeface="+mn-lt"/>
              <a:cs typeface="+mn-lt"/>
            </a:endParaRPr>
          </a:p>
          <a:p>
            <a:pPr>
              <a:buFont typeface="Arial"/>
              <a:buChar char="•"/>
            </a:pPr>
            <a:r>
              <a:rPr lang="en-US" dirty="0">
                <a:ea typeface="+mn-lt"/>
                <a:cs typeface="+mn-lt"/>
              </a:rPr>
              <a:t>We measure positions and energies of the interactions (hits).</a:t>
            </a:r>
          </a:p>
          <a:p>
            <a:pPr>
              <a:buFont typeface="Arial"/>
              <a:buChar char="•"/>
            </a:pPr>
            <a:endParaRPr lang="en-US" dirty="0">
              <a:ea typeface="+mn-lt"/>
              <a:cs typeface="+mn-lt"/>
            </a:endParaRPr>
          </a:p>
          <a:p>
            <a:pPr>
              <a:buFont typeface="Arial"/>
              <a:buChar char="•"/>
            </a:pPr>
            <a:r>
              <a:rPr lang="en-US" dirty="0">
                <a:ea typeface="+mn-lt"/>
                <a:cs typeface="+mn-lt"/>
              </a:rPr>
              <a:t>Result: [(</a:t>
            </a:r>
            <a:r>
              <a:rPr lang="en-US" dirty="0" err="1">
                <a:ea typeface="+mn-lt"/>
                <a:cs typeface="+mn-lt"/>
              </a:rPr>
              <a:t>r</a:t>
            </a:r>
            <a:r>
              <a:rPr lang="en-US" baseline="-25000" dirty="0" err="1">
                <a:ea typeface="+mn-lt"/>
                <a:cs typeface="+mn-lt"/>
              </a:rPr>
              <a:t>i</a:t>
            </a:r>
            <a:r>
              <a:rPr lang="en-US" dirty="0">
                <a:ea typeface="+mn-lt"/>
                <a:cs typeface="+mn-lt"/>
              </a:rPr>
              <a:t>=(</a:t>
            </a:r>
            <a:r>
              <a:rPr lang="en-US" dirty="0" err="1">
                <a:ea typeface="+mn-lt"/>
                <a:cs typeface="+mn-lt"/>
              </a:rPr>
              <a:t>x</a:t>
            </a:r>
            <a:r>
              <a:rPr lang="en-US" baseline="-25000" dirty="0" err="1">
                <a:ea typeface="+mn-lt"/>
                <a:cs typeface="+mn-lt"/>
              </a:rPr>
              <a:t>i</a:t>
            </a:r>
            <a:r>
              <a:rPr lang="en-US" dirty="0" err="1">
                <a:ea typeface="+mn-lt"/>
                <a:cs typeface="+mn-lt"/>
              </a:rPr>
              <a:t>,y</a:t>
            </a:r>
            <a:r>
              <a:rPr lang="en-US" baseline="-25000" dirty="0" err="1">
                <a:ea typeface="+mn-lt"/>
                <a:cs typeface="+mn-lt"/>
              </a:rPr>
              <a:t>i</a:t>
            </a:r>
            <a:r>
              <a:rPr lang="en-US" dirty="0" err="1">
                <a:ea typeface="+mn-lt"/>
                <a:cs typeface="+mn-lt"/>
              </a:rPr>
              <a:t>,z</a:t>
            </a:r>
            <a:r>
              <a:rPr lang="en-US" baseline="-25000" dirty="0" err="1">
                <a:ea typeface="+mn-lt"/>
                <a:cs typeface="+mn-lt"/>
              </a:rPr>
              <a:t>i</a:t>
            </a:r>
            <a:r>
              <a:rPr lang="en-US" dirty="0">
                <a:ea typeface="+mn-lt"/>
                <a:cs typeface="+mn-lt"/>
              </a:rPr>
              <a:t>) , E</a:t>
            </a:r>
            <a:r>
              <a:rPr lang="en-US" baseline="-25000" dirty="0">
                <a:ea typeface="+mn-lt"/>
                <a:cs typeface="+mn-lt"/>
              </a:rPr>
              <a:t>i</a:t>
            </a:r>
            <a:r>
              <a:rPr lang="en-US" dirty="0">
                <a:ea typeface="+mn-lt"/>
                <a:cs typeface="+mn-lt"/>
              </a:rPr>
              <a:t>)].</a:t>
            </a:r>
          </a:p>
          <a:p>
            <a:pPr>
              <a:buFont typeface="Arial"/>
              <a:buChar char="•"/>
            </a:pPr>
            <a:endParaRPr lang="en-US" dirty="0">
              <a:ea typeface="+mn-lt"/>
              <a:cs typeface="+mn-lt"/>
            </a:endParaRPr>
          </a:p>
          <a:p>
            <a:pPr>
              <a:buFont typeface="Arial"/>
              <a:buChar char="•"/>
            </a:pPr>
            <a:r>
              <a:rPr lang="en-US" dirty="0">
                <a:ea typeface="+mn-lt"/>
                <a:cs typeface="+mn-lt"/>
              </a:rPr>
              <a:t>In general: Compton Telescope</a:t>
            </a: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A39C598E-806A-0A59-07CF-B40C2E316F4F}"/>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Reconstruction</a:t>
            </a:r>
            <a:endParaRPr lang="en-US" dirty="0"/>
          </a:p>
          <a:p>
            <a:pPr marL="0" indent="0">
              <a:buNone/>
            </a:pPr>
            <a:endParaRPr lang="en-US" b="0" dirty="0">
              <a:solidFill>
                <a:srgbClr val="BA0C2E"/>
              </a:solidFill>
              <a:cs typeface="Calibri"/>
            </a:endParaRPr>
          </a:p>
          <a:p>
            <a:endParaRPr lang="en-US" dirty="0"/>
          </a:p>
        </p:txBody>
      </p:sp>
      <p:pic>
        <p:nvPicPr>
          <p:cNvPr id="2" name="Picture 1" descr="Diagram&#10;&#10;Description automatically generated">
            <a:extLst>
              <a:ext uri="{FF2B5EF4-FFF2-40B4-BE49-F238E27FC236}">
                <a16:creationId xmlns:a16="http://schemas.microsoft.com/office/drawing/2014/main" id="{89106684-5C80-ED8A-6AE3-13CBDD7A0A35}"/>
              </a:ext>
            </a:extLst>
          </p:cNvPr>
          <p:cNvPicPr>
            <a:picLocks noChangeAspect="1"/>
          </p:cNvPicPr>
          <p:nvPr/>
        </p:nvPicPr>
        <p:blipFill>
          <a:blip r:embed="rId2"/>
          <a:stretch>
            <a:fillRect/>
          </a:stretch>
        </p:blipFill>
        <p:spPr>
          <a:xfrm>
            <a:off x="8057464" y="2551714"/>
            <a:ext cx="2743200" cy="3438525"/>
          </a:xfrm>
          <a:prstGeom prst="rect">
            <a:avLst/>
          </a:prstGeom>
        </p:spPr>
      </p:pic>
      <p:sp>
        <p:nvSpPr>
          <p:cNvPr id="3" name="Arrow: Left 2">
            <a:extLst>
              <a:ext uri="{FF2B5EF4-FFF2-40B4-BE49-F238E27FC236}">
                <a16:creationId xmlns:a16="http://schemas.microsoft.com/office/drawing/2014/main" id="{4BF44B72-2E4E-A0D2-6108-3789843AF143}"/>
              </a:ext>
            </a:extLst>
          </p:cNvPr>
          <p:cNvSpPr/>
          <p:nvPr/>
        </p:nvSpPr>
        <p:spPr>
          <a:xfrm rot="8100000" flipV="1">
            <a:off x="7385029" y="5040765"/>
            <a:ext cx="2718435" cy="11239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Arrow: Left 4">
            <a:extLst>
              <a:ext uri="{FF2B5EF4-FFF2-40B4-BE49-F238E27FC236}">
                <a16:creationId xmlns:a16="http://schemas.microsoft.com/office/drawing/2014/main" id="{3750B976-2DA8-AAEC-7836-B1F2C22970DE}"/>
              </a:ext>
            </a:extLst>
          </p:cNvPr>
          <p:cNvSpPr/>
          <p:nvPr/>
        </p:nvSpPr>
        <p:spPr>
          <a:xfrm rot="11700000" flipV="1">
            <a:off x="7650268" y="3546464"/>
            <a:ext cx="2223135" cy="11239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9A5B579E-7625-A065-1A41-134DB842D49F}"/>
              </a:ext>
            </a:extLst>
          </p:cNvPr>
          <p:cNvSpPr txBox="1"/>
          <p:nvPr/>
        </p:nvSpPr>
        <p:spPr>
          <a:xfrm>
            <a:off x="6239304" y="3126770"/>
            <a:ext cx="20647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Crystal Layer</a:t>
            </a:r>
            <a:endParaRPr lang="en-US" dirty="0"/>
          </a:p>
        </p:txBody>
      </p:sp>
      <p:sp>
        <p:nvSpPr>
          <p:cNvPr id="11" name="TextBox 10">
            <a:extLst>
              <a:ext uri="{FF2B5EF4-FFF2-40B4-BE49-F238E27FC236}">
                <a16:creationId xmlns:a16="http://schemas.microsoft.com/office/drawing/2014/main" id="{316BABC3-1159-0CD6-82BD-09F37FAFE1DD}"/>
              </a:ext>
            </a:extLst>
          </p:cNvPr>
          <p:cNvSpPr txBox="1"/>
          <p:nvPr/>
        </p:nvSpPr>
        <p:spPr>
          <a:xfrm>
            <a:off x="7020354" y="5908070"/>
            <a:ext cx="20647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Fibers</a:t>
            </a:r>
            <a:endParaRPr lang="en-US" dirty="0"/>
          </a:p>
        </p:txBody>
      </p:sp>
    </p:spTree>
    <p:extLst>
      <p:ext uri="{BB962C8B-B14F-4D97-AF65-F5344CB8AC3E}">
        <p14:creationId xmlns:p14="http://schemas.microsoft.com/office/powerpoint/2010/main" val="1377743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2A18043-FBF4-670C-7DBD-238B922B11E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8257F8E-4AFF-8875-4FA2-DCA3DEB0AE34}"/>
              </a:ext>
            </a:extLst>
          </p:cNvPr>
          <p:cNvSpPr>
            <a:spLocks noGrp="1"/>
          </p:cNvSpPr>
          <p:nvPr>
            <p:ph type="title"/>
          </p:nvPr>
        </p:nvSpPr>
        <p:spPr/>
        <p:txBody>
          <a:bodyPr lIns="91440" tIns="45720" rIns="91440" bIns="45720" anchor="t"/>
          <a:lstStyle/>
          <a:p>
            <a:r>
              <a:rPr lang="en-US" b="0" dirty="0">
                <a:latin typeface="Georgia"/>
              </a:rPr>
              <a:t>Gamma-Ray Localization Pipeline</a:t>
            </a:r>
            <a:endParaRPr lang="en-US" b="0" dirty="0">
              <a:solidFill>
                <a:srgbClr val="000000"/>
              </a:solidFill>
              <a:latin typeface="Georgia"/>
            </a:endParaRPr>
          </a:p>
          <a:p>
            <a:endParaRPr lang="en-US" b="0" dirty="0"/>
          </a:p>
        </p:txBody>
      </p:sp>
      <p:sp>
        <p:nvSpPr>
          <p:cNvPr id="7" name="Text Placeholder 10">
            <a:extLst>
              <a:ext uri="{FF2B5EF4-FFF2-40B4-BE49-F238E27FC236}">
                <a16:creationId xmlns:a16="http://schemas.microsoft.com/office/drawing/2014/main" id="{FF075B57-26A8-6B0A-214E-712310C0C9DA}"/>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Reconstruction</a:t>
            </a:r>
            <a:endParaRPr lang="en-US" dirty="0"/>
          </a:p>
          <a:p>
            <a:pPr marL="0" indent="0">
              <a:buNone/>
            </a:pPr>
            <a:endParaRPr lang="en-US" b="0" dirty="0">
              <a:solidFill>
                <a:srgbClr val="BA0C2E"/>
              </a:solidFill>
              <a:cs typeface="Calibri"/>
            </a:endParaRPr>
          </a:p>
          <a:p>
            <a:endParaRPr lang="en-US" dirty="0"/>
          </a:p>
        </p:txBody>
      </p:sp>
      <p:pic>
        <p:nvPicPr>
          <p:cNvPr id="4" name="Picture 3" descr="A black letter on a white background&#10;&#10;Description automatically generated">
            <a:extLst>
              <a:ext uri="{FF2B5EF4-FFF2-40B4-BE49-F238E27FC236}">
                <a16:creationId xmlns:a16="http://schemas.microsoft.com/office/drawing/2014/main" id="{969999EC-EE90-1294-C570-930E39EE6F7E}"/>
              </a:ext>
            </a:extLst>
          </p:cNvPr>
          <p:cNvPicPr>
            <a:picLocks noChangeAspect="1"/>
          </p:cNvPicPr>
          <p:nvPr/>
        </p:nvPicPr>
        <p:blipFill>
          <a:blip r:embed="rId2"/>
          <a:stretch>
            <a:fillRect/>
          </a:stretch>
        </p:blipFill>
        <p:spPr>
          <a:xfrm>
            <a:off x="8001000" y="3067050"/>
            <a:ext cx="2971800" cy="514350"/>
          </a:xfrm>
          <a:prstGeom prst="rect">
            <a:avLst/>
          </a:prstGeom>
        </p:spPr>
      </p:pic>
      <p:pic>
        <p:nvPicPr>
          <p:cNvPr id="3" name="Picture 2" descr="A picture containing chart&#10;&#10;Description automatically generated">
            <a:extLst>
              <a:ext uri="{FF2B5EF4-FFF2-40B4-BE49-F238E27FC236}">
                <a16:creationId xmlns:a16="http://schemas.microsoft.com/office/drawing/2014/main" id="{41165178-669D-41DF-B748-D4F3F6F4BBC4}"/>
              </a:ext>
            </a:extLst>
          </p:cNvPr>
          <p:cNvPicPr>
            <a:picLocks noChangeAspect="1"/>
          </p:cNvPicPr>
          <p:nvPr/>
        </p:nvPicPr>
        <p:blipFill>
          <a:blip r:embed="rId3"/>
          <a:stretch>
            <a:fillRect/>
          </a:stretch>
        </p:blipFill>
        <p:spPr>
          <a:xfrm>
            <a:off x="7505700" y="2062163"/>
            <a:ext cx="3467100" cy="3571875"/>
          </a:xfrm>
          <a:prstGeom prst="rect">
            <a:avLst/>
          </a:prstGeom>
        </p:spPr>
      </p:pic>
      <p:cxnSp>
        <p:nvCxnSpPr>
          <p:cNvPr id="2" name="Straight Arrow Connector 1">
            <a:extLst>
              <a:ext uri="{FF2B5EF4-FFF2-40B4-BE49-F238E27FC236}">
                <a16:creationId xmlns:a16="http://schemas.microsoft.com/office/drawing/2014/main" id="{8FB69E5B-3D21-9B61-BFE2-7081160B2499}"/>
              </a:ext>
            </a:extLst>
          </p:cNvPr>
          <p:cNvCxnSpPr/>
          <p:nvPr/>
        </p:nvCxnSpPr>
        <p:spPr>
          <a:xfrm flipH="1">
            <a:off x="8382000" y="3990975"/>
            <a:ext cx="2305050" cy="2238375"/>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06C1F07D-D067-9A1C-4B18-25D0F9FC3B75}"/>
              </a:ext>
            </a:extLst>
          </p:cNvPr>
          <p:cNvCxnSpPr/>
          <p:nvPr/>
        </p:nvCxnSpPr>
        <p:spPr>
          <a:xfrm flipH="1">
            <a:off x="7410450" y="3629025"/>
            <a:ext cx="4943475" cy="962025"/>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11" name="Content Placeholder 9">
            <a:extLst>
              <a:ext uri="{FF2B5EF4-FFF2-40B4-BE49-F238E27FC236}">
                <a16:creationId xmlns:a16="http://schemas.microsoft.com/office/drawing/2014/main" id="{2257A791-152C-7FA8-3CB1-E506FADD861D}"/>
              </a:ext>
            </a:extLst>
          </p:cNvPr>
          <p:cNvSpPr>
            <a:spLocks noGrp="1"/>
          </p:cNvSpPr>
          <p:nvPr>
            <p:ph sz="half" idx="2"/>
          </p:nvPr>
        </p:nvSpPr>
        <p:spPr>
          <a:xfrm>
            <a:off x="838199" y="2684462"/>
            <a:ext cx="4885325" cy="3736975"/>
          </a:xfrm>
        </p:spPr>
        <p:txBody>
          <a:bodyPr lIns="91440" tIns="45720" rIns="91440" bIns="45720" anchor="t"/>
          <a:lstStyle/>
          <a:p>
            <a:pPr>
              <a:buFont typeface="Arial"/>
              <a:buChar char="•"/>
            </a:pPr>
            <a:r>
              <a:rPr lang="en-US" dirty="0">
                <a:ea typeface="+mn-lt"/>
                <a:cs typeface="+mn-lt"/>
              </a:rPr>
              <a:t>Hits appear simultaneous</a:t>
            </a:r>
          </a:p>
          <a:p>
            <a:pPr marL="0" indent="0">
              <a:buNone/>
            </a:pPr>
            <a:endParaRPr lang="en-US" dirty="0">
              <a:ea typeface="+mn-lt"/>
              <a:cs typeface="+mn-lt"/>
            </a:endParaRPr>
          </a:p>
          <a:p>
            <a:pPr>
              <a:buFont typeface="Arial"/>
              <a:buChar char="•"/>
            </a:pPr>
            <a:r>
              <a:rPr lang="en-US" dirty="0">
                <a:ea typeface="+mn-lt"/>
                <a:cs typeface="+mn-lt"/>
              </a:rPr>
              <a:t>Determine the first two hits and the energy</a:t>
            </a:r>
          </a:p>
          <a:p>
            <a:pPr marL="0" indent="0">
              <a:buNone/>
            </a:pPr>
            <a:endParaRPr lang="en-US" dirty="0">
              <a:ea typeface="+mn-lt"/>
              <a:cs typeface="+mn-lt"/>
            </a:endParaRPr>
          </a:p>
          <a:p>
            <a:pPr>
              <a:buFont typeface="Arial"/>
              <a:buChar char="•"/>
            </a:pPr>
            <a:r>
              <a:rPr lang="en-US" dirty="0">
                <a:ea typeface="+mn-lt"/>
                <a:cs typeface="+mn-lt"/>
              </a:rPr>
              <a:t>Reconstruction Result: A </a:t>
            </a:r>
            <a:r>
              <a:rPr lang="en-US" u="sng" dirty="0">
                <a:ea typeface="+mn-lt"/>
                <a:cs typeface="+mn-lt"/>
              </a:rPr>
              <a:t>Compton's ring</a:t>
            </a:r>
            <a:r>
              <a:rPr lang="en-US" dirty="0">
                <a:ea typeface="+mn-lt"/>
                <a:cs typeface="+mn-lt"/>
              </a:rPr>
              <a:t> that is a prediction for source of the gamma-ray</a:t>
            </a: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Tree>
    <p:extLst>
      <p:ext uri="{BB962C8B-B14F-4D97-AF65-F5344CB8AC3E}">
        <p14:creationId xmlns:p14="http://schemas.microsoft.com/office/powerpoint/2010/main" val="1552559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Gamma-Ray Localization Pipeline</a:t>
            </a:r>
            <a:endParaRPr lang="en-US" b="0" dirty="0">
              <a:solidFill>
                <a:srgbClr val="000000"/>
              </a:solidFill>
              <a:latin typeface="Georgia"/>
            </a:endParaRPr>
          </a:p>
          <a:p>
            <a:endParaRPr lang="en-US" b="0"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84462"/>
            <a:ext cx="5912304" cy="3736975"/>
          </a:xfrm>
        </p:spPr>
        <p:txBody>
          <a:bodyPr lIns="91440" tIns="45720" rIns="91440" bIns="45720" anchor="t"/>
          <a:lstStyle/>
          <a:p>
            <a:pPr>
              <a:buFont typeface="Arial"/>
              <a:buChar char="•"/>
            </a:pPr>
            <a:r>
              <a:rPr lang="en-US" dirty="0">
                <a:ea typeface="+mn-lt"/>
                <a:cs typeface="+mn-lt"/>
              </a:rPr>
              <a:t>If we know first two hits, </a:t>
            </a:r>
            <a:r>
              <a:rPr lang="en-US" b="1" dirty="0">
                <a:ea typeface="+mn-lt"/>
                <a:cs typeface="+mn-lt"/>
              </a:rPr>
              <a:t>Compton's law</a:t>
            </a:r>
            <a:r>
              <a:rPr lang="en-US" dirty="0">
                <a:ea typeface="+mn-lt"/>
                <a:cs typeface="+mn-lt"/>
              </a:rPr>
              <a:t> will tell us the direction of the source</a:t>
            </a:r>
          </a:p>
          <a:p>
            <a:pPr>
              <a:buFont typeface="Arial"/>
              <a:buChar char="•"/>
            </a:pPr>
            <a:r>
              <a:rPr lang="en-US" dirty="0">
                <a:ea typeface="+mn-lt"/>
                <a:cs typeface="+mn-lt"/>
              </a:rPr>
              <a:t>But hits appear simultaneous</a:t>
            </a:r>
          </a:p>
          <a:p>
            <a:pPr>
              <a:buFont typeface="Arial"/>
              <a:buChar char="•"/>
            </a:pPr>
            <a:r>
              <a:rPr lang="en-US" dirty="0">
                <a:ea typeface="+mn-lt"/>
                <a:cs typeface="+mn-lt"/>
              </a:rPr>
              <a:t>Algorithm infers hit order </a:t>
            </a:r>
          </a:p>
          <a:p>
            <a:pPr>
              <a:buFont typeface="Arial"/>
              <a:buChar char="•"/>
            </a:pPr>
            <a:r>
              <a:rPr lang="en-US" dirty="0">
                <a:ea typeface="+mn-lt"/>
                <a:cs typeface="+mn-lt"/>
              </a:rPr>
              <a:t>Reconstruction Result: A Compton's ring that is a prediction for source of the gamma-ray</a:t>
            </a: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Reconstruction</a:t>
            </a:r>
            <a:endParaRPr lang="en-US" dirty="0"/>
          </a:p>
          <a:p>
            <a:pPr marL="0" indent="0">
              <a:buNone/>
            </a:pPr>
            <a:endParaRPr lang="en-US" b="0" dirty="0">
              <a:solidFill>
                <a:srgbClr val="BA0C2E"/>
              </a:solidFill>
              <a:cs typeface="Calibri"/>
            </a:endParaRPr>
          </a:p>
          <a:p>
            <a:endParaRPr lang="en-US" dirty="0"/>
          </a:p>
        </p:txBody>
      </p:sp>
      <p:pic>
        <p:nvPicPr>
          <p:cNvPr id="4" name="Picture 3" descr="A black letter on a white background&#10;&#10;Description automatically generated">
            <a:extLst>
              <a:ext uri="{FF2B5EF4-FFF2-40B4-BE49-F238E27FC236}">
                <a16:creationId xmlns:a16="http://schemas.microsoft.com/office/drawing/2014/main" id="{E9960720-08DA-3F91-3796-797E4E9720FC}"/>
              </a:ext>
            </a:extLst>
          </p:cNvPr>
          <p:cNvPicPr>
            <a:picLocks noChangeAspect="1"/>
          </p:cNvPicPr>
          <p:nvPr/>
        </p:nvPicPr>
        <p:blipFill>
          <a:blip r:embed="rId2"/>
          <a:stretch>
            <a:fillRect/>
          </a:stretch>
        </p:blipFill>
        <p:spPr>
          <a:xfrm>
            <a:off x="8001000" y="3067050"/>
            <a:ext cx="2971800" cy="514350"/>
          </a:xfrm>
          <a:prstGeom prst="rect">
            <a:avLst/>
          </a:prstGeom>
        </p:spPr>
      </p:pic>
      <p:pic>
        <p:nvPicPr>
          <p:cNvPr id="3" name="Picture 2" descr="A picture containing chart&#10;&#10;Description automatically generated">
            <a:extLst>
              <a:ext uri="{FF2B5EF4-FFF2-40B4-BE49-F238E27FC236}">
                <a16:creationId xmlns:a16="http://schemas.microsoft.com/office/drawing/2014/main" id="{EF3EAD6B-9C9B-2948-38F0-7E46351898F8}"/>
              </a:ext>
            </a:extLst>
          </p:cNvPr>
          <p:cNvPicPr>
            <a:picLocks noChangeAspect="1"/>
          </p:cNvPicPr>
          <p:nvPr/>
        </p:nvPicPr>
        <p:blipFill>
          <a:blip r:embed="rId3"/>
          <a:stretch>
            <a:fillRect/>
          </a:stretch>
        </p:blipFill>
        <p:spPr>
          <a:xfrm>
            <a:off x="7505700" y="2433638"/>
            <a:ext cx="3467100" cy="3571875"/>
          </a:xfrm>
          <a:prstGeom prst="rect">
            <a:avLst/>
          </a:prstGeom>
        </p:spPr>
      </p:pic>
      <p:pic>
        <p:nvPicPr>
          <p:cNvPr id="5" name="Picture 4" descr="A diagram of a triangle with arrows pointing at the center&#10;&#10;Description automatically generated">
            <a:extLst>
              <a:ext uri="{FF2B5EF4-FFF2-40B4-BE49-F238E27FC236}">
                <a16:creationId xmlns:a16="http://schemas.microsoft.com/office/drawing/2014/main" id="{99B30E89-3475-C953-708F-9445E5894A08}"/>
              </a:ext>
            </a:extLst>
          </p:cNvPr>
          <p:cNvPicPr>
            <a:picLocks noChangeAspect="1"/>
          </p:cNvPicPr>
          <p:nvPr/>
        </p:nvPicPr>
        <p:blipFill>
          <a:blip r:embed="rId4"/>
          <a:stretch>
            <a:fillRect/>
          </a:stretch>
        </p:blipFill>
        <p:spPr>
          <a:xfrm>
            <a:off x="7438330" y="1971675"/>
            <a:ext cx="4097140" cy="4114800"/>
          </a:xfrm>
          <a:prstGeom prst="rect">
            <a:avLst/>
          </a:prstGeom>
        </p:spPr>
      </p:pic>
      <p:cxnSp>
        <p:nvCxnSpPr>
          <p:cNvPr id="8" name="Straight Arrow Connector 7">
            <a:extLst>
              <a:ext uri="{FF2B5EF4-FFF2-40B4-BE49-F238E27FC236}">
                <a16:creationId xmlns:a16="http://schemas.microsoft.com/office/drawing/2014/main" id="{31763B78-20FF-0DD4-725C-4B4E409C4241}"/>
              </a:ext>
            </a:extLst>
          </p:cNvPr>
          <p:cNvCxnSpPr/>
          <p:nvPr/>
        </p:nvCxnSpPr>
        <p:spPr>
          <a:xfrm flipH="1">
            <a:off x="6308148" y="3723593"/>
            <a:ext cx="5724525" cy="1990725"/>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4262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Neural Networks</a:t>
            </a:r>
            <a:endParaRPr lang="en-US" b="0"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84462"/>
            <a:ext cx="10398579" cy="3736975"/>
          </a:xfrm>
        </p:spPr>
        <p:txBody>
          <a:bodyPr lIns="91440" tIns="45720" rIns="91440" bIns="45720" anchor="t"/>
          <a:lstStyle/>
          <a:p>
            <a:pPr>
              <a:buFont typeface="Arial"/>
              <a:buChar char="•"/>
            </a:pPr>
            <a:r>
              <a:rPr lang="en-US" dirty="0">
                <a:ea typeface="+mn-lt"/>
                <a:cs typeface="+mn-lt"/>
              </a:rPr>
              <a:t>Hyperparameter tuning using random grid search</a:t>
            </a: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Model Training</a:t>
            </a:r>
            <a:endParaRPr lang="en-US" dirty="0"/>
          </a:p>
          <a:p>
            <a:pPr marL="0" indent="0">
              <a:buNone/>
            </a:pPr>
            <a:endParaRPr lang="en-US" b="0" dirty="0">
              <a:solidFill>
                <a:srgbClr val="BA0C2E"/>
              </a:solidFill>
              <a:cs typeface="Calibri"/>
            </a:endParaRPr>
          </a:p>
          <a:p>
            <a:endParaRPr lang="en-US" dirty="0"/>
          </a:p>
        </p:txBody>
      </p:sp>
    </p:spTree>
    <p:extLst>
      <p:ext uri="{BB962C8B-B14F-4D97-AF65-F5344CB8AC3E}">
        <p14:creationId xmlns:p14="http://schemas.microsoft.com/office/powerpoint/2010/main" val="189883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Experiments</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84462"/>
            <a:ext cx="4841191" cy="3736975"/>
          </a:xfrm>
        </p:spPr>
        <p:txBody>
          <a:bodyPr lIns="91440" tIns="45720" rIns="91440" bIns="45720" anchor="t"/>
          <a:lstStyle/>
          <a:p>
            <a:pPr>
              <a:buFont typeface="Arial,Sans-Serif"/>
              <a:buChar char="•"/>
            </a:pPr>
            <a:r>
              <a:rPr lang="en-US" dirty="0">
                <a:ea typeface="+mn-lt"/>
                <a:cs typeface="+mn-lt"/>
              </a:rPr>
              <a:t>Varying fluences</a:t>
            </a:r>
            <a:endParaRPr lang="en-US" dirty="0">
              <a:cs typeface="Calibri"/>
            </a:endParaRPr>
          </a:p>
          <a:p>
            <a:pPr>
              <a:buFont typeface="Arial,Sans-Serif"/>
              <a:buChar char="•"/>
            </a:pPr>
            <a:r>
              <a:rPr lang="en-US" dirty="0">
                <a:ea typeface="+mn-lt"/>
                <a:cs typeface="+mn-lt"/>
              </a:rPr>
              <a:t>1000 trials</a:t>
            </a:r>
          </a:p>
          <a:p>
            <a:pPr lvl="1" indent="-342900">
              <a:buFont typeface="Arial,Sans-Serif"/>
              <a:buChar char="•"/>
            </a:pPr>
            <a:r>
              <a:rPr lang="en-US" dirty="0">
                <a:ea typeface="+mn-lt"/>
                <a:cs typeface="+mn-lt"/>
              </a:rPr>
              <a:t>68/95% containments</a:t>
            </a:r>
          </a:p>
          <a:p>
            <a:pPr>
              <a:buFont typeface="Arial,Sans-Serif"/>
              <a:buChar char="•"/>
            </a:pPr>
            <a:r>
              <a:rPr lang="en-US" dirty="0">
                <a:ea typeface="+mn-lt"/>
                <a:cs typeface="+mn-lt"/>
              </a:rPr>
              <a:t>10 meta trials</a:t>
            </a:r>
          </a:p>
          <a:p>
            <a:pPr lvl="1" indent="-342900">
              <a:buFont typeface="Arial,Sans-Serif"/>
              <a:buChar char="•"/>
            </a:pPr>
            <a:r>
              <a:rPr lang="en-US" dirty="0">
                <a:cs typeface="Calibri"/>
              </a:rPr>
              <a:t>95% confidence intervals</a:t>
            </a:r>
            <a:endParaRPr lang="en-US" dirty="0"/>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Localization Accuracy</a:t>
            </a:r>
            <a:endParaRPr lang="en-US" dirty="0" err="1"/>
          </a:p>
          <a:p>
            <a:pPr marL="0" indent="0">
              <a:buNone/>
            </a:pPr>
            <a:endParaRPr lang="en-US" b="0" dirty="0">
              <a:solidFill>
                <a:srgbClr val="BA0C2E"/>
              </a:solidFill>
              <a:cs typeface="Calibri"/>
            </a:endParaRPr>
          </a:p>
          <a:p>
            <a:endParaRPr lang="en-US" dirty="0"/>
          </a:p>
        </p:txBody>
      </p:sp>
      <p:pic>
        <p:nvPicPr>
          <p:cNvPr id="3" name="Picture 2" descr="A graph of different colored lines&#10;&#10;Description automatically generated">
            <a:extLst>
              <a:ext uri="{FF2B5EF4-FFF2-40B4-BE49-F238E27FC236}">
                <a16:creationId xmlns:a16="http://schemas.microsoft.com/office/drawing/2014/main" id="{58E46577-9526-F635-2CF8-0CF5C2253D8A}"/>
              </a:ext>
            </a:extLst>
          </p:cNvPr>
          <p:cNvPicPr>
            <a:picLocks noChangeAspect="1"/>
          </p:cNvPicPr>
          <p:nvPr/>
        </p:nvPicPr>
        <p:blipFill>
          <a:blip r:embed="rId2"/>
          <a:stretch>
            <a:fillRect/>
          </a:stretch>
        </p:blipFill>
        <p:spPr>
          <a:xfrm>
            <a:off x="5675516" y="2303208"/>
            <a:ext cx="5760720" cy="4114800"/>
          </a:xfrm>
          <a:prstGeom prst="rect">
            <a:avLst/>
          </a:prstGeom>
        </p:spPr>
      </p:pic>
    </p:spTree>
    <p:extLst>
      <p:ext uri="{BB962C8B-B14F-4D97-AF65-F5344CB8AC3E}">
        <p14:creationId xmlns:p14="http://schemas.microsoft.com/office/powerpoint/2010/main" val="163369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Introduction</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p:txBody>
          <a:bodyPr lIns="91440" tIns="45720" rIns="91440" bIns="45720" anchor="t"/>
          <a:lstStyle/>
          <a:p>
            <a:pPr marL="457200" indent="-457200">
              <a:lnSpc>
                <a:spcPct val="100000"/>
              </a:lnSpc>
              <a:spcBef>
                <a:spcPts val="0"/>
              </a:spcBef>
              <a:buFont typeface="Arial,Sans-Serif"/>
              <a:buChar char="•"/>
            </a:pPr>
            <a:r>
              <a:rPr lang="en-US" dirty="0">
                <a:solidFill>
                  <a:srgbClr val="404040"/>
                </a:solidFill>
                <a:ea typeface="+mn-lt"/>
                <a:cs typeface="+mn-lt"/>
              </a:rPr>
              <a:t>Determining the source of Gamma Ray Bursts </a:t>
            </a:r>
          </a:p>
          <a:p>
            <a:pPr marL="457200" indent="-457200">
              <a:lnSpc>
                <a:spcPct val="100000"/>
              </a:lnSpc>
              <a:spcBef>
                <a:spcPts val="0"/>
              </a:spcBef>
              <a:buFont typeface="Arial,Sans-Serif"/>
              <a:buChar char="•"/>
            </a:pPr>
            <a:endParaRPr lang="en-US" dirty="0">
              <a:solidFill>
                <a:srgbClr val="404040"/>
              </a:solidFill>
              <a:ea typeface="+mn-lt"/>
              <a:cs typeface="+mn-lt"/>
            </a:endParaRPr>
          </a:p>
          <a:p>
            <a:pPr marL="457200" indent="-457200">
              <a:lnSpc>
                <a:spcPct val="100000"/>
              </a:lnSpc>
              <a:spcBef>
                <a:spcPts val="0"/>
              </a:spcBef>
              <a:buFont typeface="Arial,Sans-Serif"/>
              <a:buChar char="•"/>
            </a:pPr>
            <a:r>
              <a:rPr lang="en-US" dirty="0">
                <a:solidFill>
                  <a:srgbClr val="404040"/>
                </a:solidFill>
                <a:ea typeface="+mn-lt"/>
                <a:cs typeface="+mn-lt"/>
              </a:rPr>
              <a:t>Typically last a few minutes (Long GRBs) but there are many &lt;2 seconds (Short GRBs) </a:t>
            </a:r>
          </a:p>
          <a:p>
            <a:pPr marL="457200" indent="-457200">
              <a:lnSpc>
                <a:spcPct val="100000"/>
              </a:lnSpc>
              <a:spcBef>
                <a:spcPts val="0"/>
              </a:spcBef>
              <a:buFont typeface="Arial,Sans-Serif"/>
              <a:buChar char="•"/>
            </a:pPr>
            <a:endParaRPr lang="en-US" dirty="0">
              <a:solidFill>
                <a:srgbClr val="404040"/>
              </a:solidFill>
              <a:ea typeface="+mn-lt"/>
              <a:cs typeface="+mn-lt"/>
            </a:endParaRPr>
          </a:p>
          <a:p>
            <a:pPr marL="457200" indent="-457200">
              <a:lnSpc>
                <a:spcPct val="100000"/>
              </a:lnSpc>
              <a:spcBef>
                <a:spcPts val="0"/>
              </a:spcBef>
              <a:buFont typeface="Arial,Sans-Serif"/>
              <a:buChar char="•"/>
            </a:pPr>
            <a:r>
              <a:rPr lang="en-US" dirty="0">
                <a:solidFill>
                  <a:srgbClr val="404040"/>
                </a:solidFill>
                <a:ea typeface="+mn-lt"/>
                <a:cs typeface="+mn-lt"/>
              </a:rPr>
              <a:t>Signal other telescopes to point towards the source (Multi-messenger)</a:t>
            </a:r>
            <a:endParaRPr lang="en-US" dirty="0">
              <a:ea typeface="+mn-lt"/>
              <a:cs typeface="+mn-lt"/>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10515600" cy="557212"/>
          </a:xfrm>
        </p:spPr>
        <p:txBody>
          <a:bodyPr lIns="91440" tIns="45720" rIns="91440" bIns="45720" anchor="t"/>
          <a:lstStyle/>
          <a:p>
            <a:r>
              <a:rPr lang="en-US" b="0">
                <a:solidFill>
                  <a:srgbClr val="BA0C2E"/>
                </a:solidFill>
                <a:ea typeface="+mn-lt"/>
                <a:cs typeface="+mn-lt"/>
              </a:rPr>
              <a:t>Gamma-Ray Burst (GRB) Localization</a:t>
            </a:r>
          </a:p>
          <a:p>
            <a:pPr marL="0" indent="0">
              <a:buNone/>
            </a:pPr>
            <a:endParaRPr lang="en-US" b="0" dirty="0">
              <a:solidFill>
                <a:srgbClr val="BA0C2E"/>
              </a:solidFill>
              <a:cs typeface="Calibri"/>
            </a:endParaRPr>
          </a:p>
          <a:p>
            <a:endParaRPr lang="en-US" dirty="0"/>
          </a:p>
        </p:txBody>
      </p:sp>
      <p:sp>
        <p:nvSpPr>
          <p:cNvPr id="2" name="TextBox 1">
            <a:extLst>
              <a:ext uri="{FF2B5EF4-FFF2-40B4-BE49-F238E27FC236}">
                <a16:creationId xmlns:a16="http://schemas.microsoft.com/office/drawing/2014/main" id="{2DC41C55-1360-009E-5172-E39D1EF01BCF}"/>
              </a:ext>
            </a:extLst>
          </p:cNvPr>
          <p:cNvSpPr txBox="1"/>
          <p:nvPr/>
        </p:nvSpPr>
        <p:spPr>
          <a:xfrm>
            <a:off x="6734175" y="5572125"/>
            <a:ext cx="51339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pple-system"/>
              </a:rPr>
              <a:t>GRB 190114C Caption: New observations from NASA's Hubble Space Telescope have investigated the nature of the powerful gamma-ray burst GRB 190114C by studying its environment. Credits: NASA, ESA, and M. </a:t>
            </a:r>
            <a:r>
              <a:rPr lang="en-US" sz="1200" err="1">
                <a:latin typeface="-apple-system"/>
              </a:rPr>
              <a:t>Kornmesser</a:t>
            </a:r>
            <a:endParaRPr lang="en-US" sz="1200" err="1"/>
          </a:p>
        </p:txBody>
      </p:sp>
      <p:pic>
        <p:nvPicPr>
          <p:cNvPr id="5" name="Picture Placeholder 4" descr="A picture containing star, close, night sky&#10;&#10;Description automatically generated">
            <a:extLst>
              <a:ext uri="{FF2B5EF4-FFF2-40B4-BE49-F238E27FC236}">
                <a16:creationId xmlns:a16="http://schemas.microsoft.com/office/drawing/2014/main" id="{7565E88F-FAEE-E6C7-3020-19FA68EFED13}"/>
              </a:ext>
            </a:extLst>
          </p:cNvPr>
          <p:cNvPicPr>
            <a:picLocks noGrp="1" noChangeAspect="1"/>
          </p:cNvPicPr>
          <p:nvPr>
            <p:ph type="pic" sz="quarter" idx="11"/>
          </p:nvPr>
        </p:nvPicPr>
        <p:blipFill>
          <a:blip r:embed="rId2"/>
          <a:srcRect l="1503" r="1503"/>
          <a:stretch/>
        </p:blipFill>
        <p:spPr>
          <a:xfrm>
            <a:off x="6791325" y="2435913"/>
            <a:ext cx="5010150" cy="3033924"/>
          </a:xfrm>
        </p:spPr>
      </p:pic>
    </p:spTree>
    <p:extLst>
      <p:ext uri="{BB962C8B-B14F-4D97-AF65-F5344CB8AC3E}">
        <p14:creationId xmlns:p14="http://schemas.microsoft.com/office/powerpoint/2010/main" val="119797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Experiments</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84462"/>
            <a:ext cx="4841191" cy="3736975"/>
          </a:xfrm>
        </p:spPr>
        <p:txBody>
          <a:bodyPr lIns="91440" tIns="45720" rIns="91440" bIns="45720" anchor="t"/>
          <a:lstStyle/>
          <a:p>
            <a:pPr>
              <a:buFont typeface="Arial"/>
              <a:buChar char="•"/>
            </a:pPr>
            <a:r>
              <a:rPr lang="en-US" dirty="0">
                <a:ea typeface="+mn-lt"/>
                <a:cs typeface="+mn-lt"/>
              </a:rPr>
              <a:t>High Level Synthesis tool (Vitis HLS)</a:t>
            </a:r>
            <a:endParaRPr lang="en-US" dirty="0"/>
          </a:p>
          <a:p>
            <a:pPr>
              <a:buFont typeface="Arial"/>
              <a:buChar char="•"/>
            </a:pPr>
            <a:endParaRPr lang="en-US" dirty="0">
              <a:cs typeface="Calibri"/>
            </a:endParaRPr>
          </a:p>
          <a:p>
            <a:pPr>
              <a:buFont typeface="Arial"/>
              <a:buChar char="•"/>
            </a:pPr>
            <a:r>
              <a:rPr lang="en-US" dirty="0">
                <a:cs typeface="Calibri"/>
              </a:rPr>
              <a:t>Pipelined execution of layers</a:t>
            </a:r>
          </a:p>
          <a:p>
            <a:pPr>
              <a:buFont typeface="Arial"/>
              <a:buChar char="•"/>
            </a:pPr>
            <a:endParaRPr lang="en-US" dirty="0">
              <a:cs typeface="Calibri"/>
            </a:endParaRPr>
          </a:p>
          <a:p>
            <a:pPr>
              <a:buFont typeface="Arial"/>
              <a:buChar char="•"/>
            </a:pPr>
            <a:r>
              <a:rPr lang="en-US" dirty="0">
                <a:ea typeface="+mn-lt"/>
                <a:cs typeface="+mn-lt"/>
              </a:rPr>
              <a:t>For 597 rings (1 MeV/cm2) 4.13 </a:t>
            </a:r>
            <a:r>
              <a:rPr lang="en-US" dirty="0" err="1">
                <a:ea typeface="+mn-lt"/>
                <a:cs typeface="+mn-lt"/>
              </a:rPr>
              <a:t>ms</a:t>
            </a:r>
            <a:endParaRPr lang="en-US" dirty="0" err="1">
              <a:cs typeface="Calibri"/>
            </a:endParaRPr>
          </a:p>
          <a:p>
            <a:pPr>
              <a:buFont typeface="Arial"/>
              <a:buChar char="•"/>
            </a:pPr>
            <a:r>
              <a:rPr lang="en-US" dirty="0">
                <a:ea typeface="+mn-lt"/>
                <a:cs typeface="+mn-lt"/>
              </a:rPr>
              <a:t>(compared to 22-58 </a:t>
            </a:r>
            <a:r>
              <a:rPr lang="en-US" dirty="0" err="1">
                <a:ea typeface="+mn-lt"/>
                <a:cs typeface="+mn-lt"/>
              </a:rPr>
              <a:t>ms</a:t>
            </a:r>
            <a:r>
              <a:rPr lang="en-US" dirty="0">
                <a:ea typeface="+mn-lt"/>
                <a:cs typeface="+mn-lt"/>
              </a:rPr>
              <a:t> on the RPi 3B+ and 14-15 </a:t>
            </a:r>
            <a:r>
              <a:rPr lang="en-US" dirty="0" err="1">
                <a:ea typeface="+mn-lt"/>
                <a:cs typeface="+mn-lt"/>
              </a:rPr>
              <a:t>ms</a:t>
            </a:r>
            <a:r>
              <a:rPr lang="en-US" dirty="0">
                <a:ea typeface="+mn-lt"/>
                <a:cs typeface="+mn-lt"/>
              </a:rPr>
              <a:t> on the Atom), and achieves 1.75× the throughput of FP32</a:t>
            </a:r>
            <a:endParaRPr lang="en-US" dirty="0"/>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FPGA using HLS</a:t>
            </a:r>
            <a:endParaRPr lang="en-US" b="0" dirty="0">
              <a:solidFill>
                <a:srgbClr val="BA0C2E"/>
              </a:solidFill>
              <a:cs typeface="Calibri"/>
            </a:endParaRPr>
          </a:p>
        </p:txBody>
      </p:sp>
      <p:pic>
        <p:nvPicPr>
          <p:cNvPr id="2" name="Picture 1" descr="A table with numbers and numbers&#10;&#10;Description automatically generated">
            <a:extLst>
              <a:ext uri="{FF2B5EF4-FFF2-40B4-BE49-F238E27FC236}">
                <a16:creationId xmlns:a16="http://schemas.microsoft.com/office/drawing/2014/main" id="{30088B96-6FC0-7D7E-7CC9-462E64753C44}"/>
              </a:ext>
            </a:extLst>
          </p:cNvPr>
          <p:cNvPicPr>
            <a:picLocks noChangeAspect="1"/>
          </p:cNvPicPr>
          <p:nvPr/>
        </p:nvPicPr>
        <p:blipFill>
          <a:blip r:embed="rId2"/>
          <a:stretch>
            <a:fillRect/>
          </a:stretch>
        </p:blipFill>
        <p:spPr>
          <a:xfrm>
            <a:off x="5673755" y="2439119"/>
            <a:ext cx="5545887" cy="3094008"/>
          </a:xfrm>
          <a:prstGeom prst="rect">
            <a:avLst/>
          </a:prstGeom>
        </p:spPr>
      </p:pic>
    </p:spTree>
    <p:extLst>
      <p:ext uri="{BB962C8B-B14F-4D97-AF65-F5344CB8AC3E}">
        <p14:creationId xmlns:p14="http://schemas.microsoft.com/office/powerpoint/2010/main" val="3474749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Experiments</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84462"/>
            <a:ext cx="4841191" cy="3736975"/>
          </a:xfrm>
        </p:spPr>
        <p:txBody>
          <a:bodyPr lIns="91440" tIns="45720" rIns="91440" bIns="45720" anchor="t"/>
          <a:lstStyle/>
          <a:p>
            <a:pPr>
              <a:buFont typeface="Arial"/>
              <a:buChar char="•"/>
            </a:pPr>
            <a:r>
              <a:rPr lang="en-US" dirty="0">
                <a:ea typeface="+mn-lt"/>
                <a:cs typeface="+mn-lt"/>
              </a:rPr>
              <a:t>If we know first two hits, </a:t>
            </a:r>
            <a:r>
              <a:rPr lang="en-US" b="1" dirty="0">
                <a:ea typeface="+mn-lt"/>
                <a:cs typeface="+mn-lt"/>
              </a:rPr>
              <a:t>Compton's law</a:t>
            </a:r>
            <a:r>
              <a:rPr lang="en-US" dirty="0">
                <a:ea typeface="+mn-lt"/>
                <a:cs typeface="+mn-lt"/>
              </a:rPr>
              <a:t> will tell us the direction of the source</a:t>
            </a:r>
          </a:p>
          <a:p>
            <a:pPr>
              <a:buFont typeface="Arial"/>
              <a:buChar char="•"/>
            </a:pPr>
            <a:r>
              <a:rPr lang="en-US" dirty="0">
                <a:ea typeface="+mn-lt"/>
                <a:cs typeface="+mn-lt"/>
              </a:rPr>
              <a:t>But, hits appear simultaneous</a:t>
            </a:r>
          </a:p>
          <a:p>
            <a:pPr>
              <a:buFont typeface="Arial"/>
              <a:buChar char="•"/>
            </a:pPr>
            <a:r>
              <a:rPr lang="en-US" dirty="0">
                <a:ea typeface="+mn-lt"/>
                <a:cs typeface="+mn-lt"/>
              </a:rPr>
              <a:t>Algorithm infers hit order </a:t>
            </a:r>
          </a:p>
          <a:p>
            <a:pPr>
              <a:buFont typeface="Arial"/>
              <a:buChar char="•"/>
            </a:pPr>
            <a:r>
              <a:rPr lang="en-US" dirty="0">
                <a:ea typeface="+mn-lt"/>
                <a:cs typeface="+mn-lt"/>
              </a:rPr>
              <a:t>Reconstruction Result: A circle that is a prediction for source of the gamma-ray</a:t>
            </a: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Robustness</a:t>
            </a:r>
            <a:endParaRPr lang="en-US" dirty="0" err="1"/>
          </a:p>
          <a:p>
            <a:pPr marL="0" indent="0">
              <a:buNone/>
            </a:pPr>
            <a:endParaRPr lang="en-US" b="0" dirty="0">
              <a:solidFill>
                <a:srgbClr val="BA0C2E"/>
              </a:solidFill>
              <a:cs typeface="Calibri"/>
            </a:endParaRPr>
          </a:p>
          <a:p>
            <a:endParaRPr lang="en-US" dirty="0"/>
          </a:p>
        </p:txBody>
      </p:sp>
      <p:pic>
        <p:nvPicPr>
          <p:cNvPr id="2" name="Picture 1" descr="A graph of different colored lines&#10;&#10;Description automatically generated">
            <a:extLst>
              <a:ext uri="{FF2B5EF4-FFF2-40B4-BE49-F238E27FC236}">
                <a16:creationId xmlns:a16="http://schemas.microsoft.com/office/drawing/2014/main" id="{D0C38A57-0337-D009-5210-06629ABB4196}"/>
              </a:ext>
            </a:extLst>
          </p:cNvPr>
          <p:cNvPicPr>
            <a:picLocks noChangeAspect="1"/>
          </p:cNvPicPr>
          <p:nvPr/>
        </p:nvPicPr>
        <p:blipFill>
          <a:blip r:embed="rId2"/>
          <a:stretch>
            <a:fillRect/>
          </a:stretch>
        </p:blipFill>
        <p:spPr>
          <a:xfrm>
            <a:off x="5676078" y="2161007"/>
            <a:ext cx="5760720" cy="4114800"/>
          </a:xfrm>
          <a:prstGeom prst="rect">
            <a:avLst/>
          </a:prstGeom>
        </p:spPr>
      </p:pic>
    </p:spTree>
    <p:extLst>
      <p:ext uri="{BB962C8B-B14F-4D97-AF65-F5344CB8AC3E}">
        <p14:creationId xmlns:p14="http://schemas.microsoft.com/office/powerpoint/2010/main" val="3902386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Experiments</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84462"/>
            <a:ext cx="4841191" cy="3736975"/>
          </a:xfrm>
        </p:spPr>
        <p:txBody>
          <a:bodyPr lIns="91440" tIns="45720" rIns="91440" bIns="45720" anchor="t"/>
          <a:lstStyle/>
          <a:p>
            <a:pPr>
              <a:buFont typeface="Arial"/>
              <a:buChar char="•"/>
            </a:pPr>
            <a:r>
              <a:rPr lang="en-US" dirty="0">
                <a:ea typeface="+mn-lt"/>
                <a:cs typeface="+mn-lt"/>
              </a:rPr>
              <a:t>If we know first two hits, </a:t>
            </a:r>
            <a:r>
              <a:rPr lang="en-US" b="1" dirty="0">
                <a:ea typeface="+mn-lt"/>
                <a:cs typeface="+mn-lt"/>
              </a:rPr>
              <a:t>Compton's law</a:t>
            </a:r>
            <a:r>
              <a:rPr lang="en-US" dirty="0">
                <a:ea typeface="+mn-lt"/>
                <a:cs typeface="+mn-lt"/>
              </a:rPr>
              <a:t> will tell us the direction of the source</a:t>
            </a:r>
          </a:p>
          <a:p>
            <a:pPr>
              <a:buFont typeface="Arial"/>
              <a:buChar char="•"/>
            </a:pPr>
            <a:r>
              <a:rPr lang="en-US" dirty="0">
                <a:ea typeface="+mn-lt"/>
                <a:cs typeface="+mn-lt"/>
              </a:rPr>
              <a:t>But, hits appear simultaneous</a:t>
            </a:r>
          </a:p>
          <a:p>
            <a:pPr>
              <a:buFont typeface="Arial"/>
              <a:buChar char="•"/>
            </a:pPr>
            <a:r>
              <a:rPr lang="en-US" dirty="0">
                <a:ea typeface="+mn-lt"/>
                <a:cs typeface="+mn-lt"/>
              </a:rPr>
              <a:t>Algorithm infers hit order </a:t>
            </a:r>
          </a:p>
          <a:p>
            <a:pPr>
              <a:buFont typeface="Arial"/>
              <a:buChar char="•"/>
            </a:pPr>
            <a:r>
              <a:rPr lang="en-US" dirty="0">
                <a:ea typeface="+mn-lt"/>
                <a:cs typeface="+mn-lt"/>
              </a:rPr>
              <a:t>Reconstruction Result: A circle that is a prediction for source of the gamma-ray</a:t>
            </a: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Polar vs </a:t>
            </a:r>
            <a:r>
              <a:rPr lang="en-US" b="0" dirty="0" err="1">
                <a:solidFill>
                  <a:srgbClr val="BA0C2E"/>
                </a:solidFill>
                <a:ea typeface="+mn-lt"/>
                <a:cs typeface="+mn-lt"/>
              </a:rPr>
              <a:t>Nopolar</a:t>
            </a:r>
            <a:endParaRPr lang="en-US" dirty="0" err="1"/>
          </a:p>
        </p:txBody>
      </p:sp>
      <p:pic>
        <p:nvPicPr>
          <p:cNvPr id="3" name="Picture 2" descr="A graph of different colored lines&#10;&#10;Description automatically generated">
            <a:extLst>
              <a:ext uri="{FF2B5EF4-FFF2-40B4-BE49-F238E27FC236}">
                <a16:creationId xmlns:a16="http://schemas.microsoft.com/office/drawing/2014/main" id="{D67FA379-CE0D-943A-ED23-CD923D3541D2}"/>
              </a:ext>
            </a:extLst>
          </p:cNvPr>
          <p:cNvPicPr>
            <a:picLocks noChangeAspect="1"/>
          </p:cNvPicPr>
          <p:nvPr/>
        </p:nvPicPr>
        <p:blipFill>
          <a:blip r:embed="rId2"/>
          <a:stretch>
            <a:fillRect/>
          </a:stretch>
        </p:blipFill>
        <p:spPr>
          <a:xfrm>
            <a:off x="5673607" y="2024422"/>
            <a:ext cx="5760720" cy="4114800"/>
          </a:xfrm>
          <a:prstGeom prst="rect">
            <a:avLst/>
          </a:prstGeom>
        </p:spPr>
      </p:pic>
    </p:spTree>
    <p:extLst>
      <p:ext uri="{BB962C8B-B14F-4D97-AF65-F5344CB8AC3E}">
        <p14:creationId xmlns:p14="http://schemas.microsoft.com/office/powerpoint/2010/main" val="4004240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BF728D0-0313-1C22-EC07-DA149783825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26E82F9-7AF4-9B69-D1BA-A07F757F6DCF}"/>
              </a:ext>
            </a:extLst>
          </p:cNvPr>
          <p:cNvSpPr>
            <a:spLocks noGrp="1"/>
          </p:cNvSpPr>
          <p:nvPr>
            <p:ph type="title"/>
          </p:nvPr>
        </p:nvSpPr>
        <p:spPr/>
        <p:txBody>
          <a:bodyPr lIns="91440" tIns="45720" rIns="91440" bIns="45720" anchor="t"/>
          <a:lstStyle/>
          <a:p>
            <a:r>
              <a:rPr lang="en-US" b="0" dirty="0">
                <a:latin typeface="Georgia"/>
              </a:rPr>
              <a:t>Experiments</a:t>
            </a:r>
            <a:endParaRPr lang="en-US" dirty="0"/>
          </a:p>
        </p:txBody>
      </p:sp>
      <p:sp>
        <p:nvSpPr>
          <p:cNvPr id="10" name="Content Placeholder 9">
            <a:extLst>
              <a:ext uri="{FF2B5EF4-FFF2-40B4-BE49-F238E27FC236}">
                <a16:creationId xmlns:a16="http://schemas.microsoft.com/office/drawing/2014/main" id="{38B047FE-E6DB-7EDC-F491-BCDDF919B42B}"/>
              </a:ext>
            </a:extLst>
          </p:cNvPr>
          <p:cNvSpPr>
            <a:spLocks noGrp="1"/>
          </p:cNvSpPr>
          <p:nvPr>
            <p:ph sz="half" idx="2"/>
          </p:nvPr>
        </p:nvSpPr>
        <p:spPr>
          <a:xfrm>
            <a:off x="838199" y="2684462"/>
            <a:ext cx="5350165" cy="3736975"/>
          </a:xfrm>
        </p:spPr>
        <p:txBody>
          <a:bodyPr lIns="91440" tIns="45720" rIns="91440" bIns="45720" anchor="t"/>
          <a:lstStyle/>
          <a:p>
            <a:pPr>
              <a:buFont typeface="Arial"/>
              <a:buChar char="•"/>
            </a:pPr>
            <a:r>
              <a:rPr lang="en-US" dirty="0" err="1">
                <a:ea typeface="+mn-lt"/>
                <a:cs typeface="+mn-lt"/>
              </a:rPr>
              <a:t>PyTorch's</a:t>
            </a:r>
            <a:r>
              <a:rPr lang="en-US" dirty="0">
                <a:ea typeface="+mn-lt"/>
                <a:cs typeface="+mn-lt"/>
              </a:rPr>
              <a:t> Eager Mode Quantization Aware Training (QAT)</a:t>
            </a:r>
          </a:p>
          <a:p>
            <a:pPr>
              <a:buFont typeface="Arial"/>
              <a:buChar char="•"/>
            </a:pPr>
            <a:endParaRPr lang="en-US" dirty="0">
              <a:cs typeface="Calibri"/>
            </a:endParaRPr>
          </a:p>
          <a:p>
            <a:pPr>
              <a:buFont typeface="Arial"/>
              <a:buChar char="•"/>
            </a:pPr>
            <a:r>
              <a:rPr lang="en-US" dirty="0">
                <a:cs typeface="Calibri"/>
              </a:rPr>
              <a:t>'x86' default configuration</a:t>
            </a:r>
          </a:p>
          <a:p>
            <a:pPr>
              <a:buFont typeface="Arial"/>
              <a:buChar char="•"/>
            </a:pPr>
            <a:endParaRPr lang="en-US" dirty="0">
              <a:cs typeface="Calibri"/>
            </a:endParaRPr>
          </a:p>
          <a:p>
            <a:pPr>
              <a:buFont typeface="Arial"/>
              <a:buChar char="•"/>
            </a:pPr>
            <a:r>
              <a:rPr lang="en-US" dirty="0">
                <a:cs typeface="Calibri"/>
              </a:rPr>
              <a:t>FP32 to INT8 </a:t>
            </a:r>
          </a:p>
          <a:p>
            <a:pPr>
              <a:buFont typeface="Arial"/>
              <a:buChar char="•"/>
            </a:pPr>
            <a:endParaRPr lang="en-US" dirty="0">
              <a:cs typeface="Calibri"/>
            </a:endParaRPr>
          </a:p>
          <a:p>
            <a:pPr>
              <a:buFont typeface="Arial"/>
              <a:buChar char="•"/>
            </a:pPr>
            <a:r>
              <a:rPr lang="en-US" dirty="0">
                <a:cs typeface="Calibri"/>
              </a:rPr>
              <a:t>68% containment is similar, but the 95% containment got worse</a:t>
            </a: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EE4299E8-FDEA-12F9-9410-6BB3F5F61DDA}"/>
              </a:ext>
            </a:extLst>
          </p:cNvPr>
          <p:cNvSpPr>
            <a:spLocks noGrp="1"/>
          </p:cNvSpPr>
          <p:nvPr>
            <p:ph type="body" sz="quarter" idx="10"/>
          </p:nvPr>
        </p:nvSpPr>
        <p:spPr>
          <a:xfrm>
            <a:off x="838200" y="1882305"/>
            <a:ext cx="9963150" cy="557212"/>
          </a:xfrm>
        </p:spPr>
        <p:txBody>
          <a:bodyPr lIns="91440" tIns="45720" rIns="91440" bIns="45720" anchor="t"/>
          <a:lstStyle/>
          <a:p>
            <a:r>
              <a:rPr lang="en-US" b="0" dirty="0">
                <a:solidFill>
                  <a:srgbClr val="BA0C2E"/>
                </a:solidFill>
                <a:ea typeface="+mn-lt"/>
                <a:cs typeface="+mn-lt"/>
              </a:rPr>
              <a:t>Quantization</a:t>
            </a:r>
            <a:endParaRPr lang="en-US" b="0" dirty="0">
              <a:solidFill>
                <a:srgbClr val="BA0C2E"/>
              </a:solidFill>
              <a:cs typeface="Calibri"/>
            </a:endParaRPr>
          </a:p>
        </p:txBody>
      </p:sp>
      <p:pic>
        <p:nvPicPr>
          <p:cNvPr id="4" name="Picture 3" descr="A graph of different backgrounds&#10;&#10;Description automatically generated">
            <a:extLst>
              <a:ext uri="{FF2B5EF4-FFF2-40B4-BE49-F238E27FC236}">
                <a16:creationId xmlns:a16="http://schemas.microsoft.com/office/drawing/2014/main" id="{2C6A4097-3C67-B324-CD62-D3A8C866A4E8}"/>
              </a:ext>
            </a:extLst>
          </p:cNvPr>
          <p:cNvPicPr>
            <a:picLocks noChangeAspect="1"/>
          </p:cNvPicPr>
          <p:nvPr/>
        </p:nvPicPr>
        <p:blipFill>
          <a:blip r:embed="rId2"/>
          <a:stretch>
            <a:fillRect/>
          </a:stretch>
        </p:blipFill>
        <p:spPr>
          <a:xfrm>
            <a:off x="6356350" y="2284845"/>
            <a:ext cx="5231764" cy="3736974"/>
          </a:xfrm>
          <a:prstGeom prst="rect">
            <a:avLst/>
          </a:prstGeom>
        </p:spPr>
      </p:pic>
    </p:spTree>
    <p:extLst>
      <p:ext uri="{BB962C8B-B14F-4D97-AF65-F5344CB8AC3E}">
        <p14:creationId xmlns:p14="http://schemas.microsoft.com/office/powerpoint/2010/main" val="154730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E9436-6DBD-0CBD-1D80-279EF25C912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48F0AFF-1FAD-73B5-AD7D-95DF595EF299}"/>
              </a:ext>
            </a:extLst>
          </p:cNvPr>
          <p:cNvSpPr>
            <a:spLocks noGrp="1"/>
          </p:cNvSpPr>
          <p:nvPr>
            <p:ph type="title"/>
          </p:nvPr>
        </p:nvSpPr>
        <p:spPr/>
        <p:txBody>
          <a:bodyPr lIns="91440" tIns="45720" rIns="91440" bIns="45720" anchor="t"/>
          <a:lstStyle/>
          <a:p>
            <a:r>
              <a:rPr lang="en-US" b="0" dirty="0">
                <a:latin typeface="Georgia"/>
              </a:rPr>
              <a:t>Motivation</a:t>
            </a:r>
            <a:endParaRPr lang="en-US" dirty="0"/>
          </a:p>
        </p:txBody>
      </p:sp>
      <p:sp>
        <p:nvSpPr>
          <p:cNvPr id="10" name="Content Placeholder 9">
            <a:extLst>
              <a:ext uri="{FF2B5EF4-FFF2-40B4-BE49-F238E27FC236}">
                <a16:creationId xmlns:a16="http://schemas.microsoft.com/office/drawing/2014/main" id="{1B2D2F09-1B57-88D3-E69D-00E606FCA8CB}"/>
              </a:ext>
            </a:extLst>
          </p:cNvPr>
          <p:cNvSpPr>
            <a:spLocks noGrp="1"/>
          </p:cNvSpPr>
          <p:nvPr>
            <p:ph sz="half" idx="2"/>
          </p:nvPr>
        </p:nvSpPr>
        <p:spPr>
          <a:xfrm>
            <a:off x="838199" y="2684462"/>
            <a:ext cx="10512879" cy="3736975"/>
          </a:xfrm>
        </p:spPr>
        <p:txBody>
          <a:bodyPr lIns="91440" tIns="45720" rIns="91440" bIns="45720" anchor="t"/>
          <a:lstStyle/>
          <a:p>
            <a:pPr>
              <a:buFont typeface="Arial"/>
              <a:buChar char="•"/>
            </a:pPr>
            <a:r>
              <a:rPr lang="en-US" dirty="0">
                <a:solidFill>
                  <a:srgbClr val="404040"/>
                </a:solidFill>
                <a:ea typeface="+mn-lt"/>
                <a:cs typeface="+mn-lt"/>
              </a:rPr>
              <a:t>Multiple instruments over different wavelengths for fast follow up analysis.</a:t>
            </a:r>
          </a:p>
          <a:p>
            <a:pPr>
              <a:buFont typeface="Arial"/>
              <a:buChar char="•"/>
            </a:pPr>
            <a:endParaRPr lang="en-US" dirty="0">
              <a:solidFill>
                <a:srgbClr val="404040"/>
              </a:solidFill>
              <a:ea typeface="+mn-lt"/>
              <a:cs typeface="+mn-lt"/>
            </a:endParaRPr>
          </a:p>
          <a:p>
            <a:pPr>
              <a:buFont typeface="Arial"/>
              <a:buChar char="•"/>
            </a:pPr>
            <a:r>
              <a:rPr lang="en-US" dirty="0">
                <a:solidFill>
                  <a:srgbClr val="404040"/>
                </a:solidFill>
                <a:ea typeface="+mn-lt"/>
                <a:cs typeface="+mn-lt"/>
              </a:rPr>
              <a:t>Many instruments perform omnidirectional event detection but use compute-intensive pattern-matching searches.</a:t>
            </a:r>
          </a:p>
          <a:p>
            <a:pPr>
              <a:buFont typeface="Arial"/>
              <a:buChar char="•"/>
            </a:pPr>
            <a:endParaRPr lang="en-US" dirty="0">
              <a:solidFill>
                <a:srgbClr val="404040"/>
              </a:solidFill>
              <a:ea typeface="+mn-lt"/>
              <a:cs typeface="+mn-lt"/>
            </a:endParaRPr>
          </a:p>
          <a:p>
            <a:pPr>
              <a:buFont typeface="Arial"/>
              <a:buChar char="•"/>
            </a:pPr>
            <a:r>
              <a:rPr lang="en-US" dirty="0">
                <a:solidFill>
                  <a:srgbClr val="404040"/>
                </a:solidFill>
                <a:ea typeface="+mn-lt"/>
                <a:cs typeface="+mn-lt"/>
              </a:rPr>
              <a:t>Must run on large clusters.</a:t>
            </a: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980AEE77-8C19-3A86-7FC2-0FC725DA2BD7}"/>
              </a:ext>
            </a:extLst>
          </p:cNvPr>
          <p:cNvSpPr>
            <a:spLocks noGrp="1"/>
          </p:cNvSpPr>
          <p:nvPr>
            <p:ph type="body" sz="quarter" idx="10"/>
          </p:nvPr>
        </p:nvSpPr>
        <p:spPr>
          <a:xfrm>
            <a:off x="838200" y="1882305"/>
            <a:ext cx="10515600" cy="557212"/>
          </a:xfrm>
        </p:spPr>
        <p:txBody>
          <a:bodyPr lIns="91440" tIns="45720" rIns="91440" bIns="45720" anchor="t"/>
          <a:lstStyle/>
          <a:p>
            <a:r>
              <a:rPr lang="en-US" b="0" dirty="0">
                <a:solidFill>
                  <a:srgbClr val="BA0C2E"/>
                </a:solidFill>
                <a:ea typeface="+mn-lt"/>
                <a:cs typeface="+mn-lt"/>
              </a:rPr>
              <a:t>ML and Multi-messenger astrophysics</a:t>
            </a:r>
            <a:endParaRPr lang="en-US" dirty="0"/>
          </a:p>
          <a:p>
            <a:pPr marL="0" indent="0">
              <a:buNone/>
            </a:pPr>
            <a:endParaRPr lang="en-US" b="0" dirty="0">
              <a:solidFill>
                <a:srgbClr val="BA0C2E"/>
              </a:solidFill>
              <a:cs typeface="Calibri"/>
            </a:endParaRPr>
          </a:p>
          <a:p>
            <a:endParaRPr lang="en-US" dirty="0"/>
          </a:p>
        </p:txBody>
      </p:sp>
    </p:spTree>
    <p:extLst>
      <p:ext uri="{BB962C8B-B14F-4D97-AF65-F5344CB8AC3E}">
        <p14:creationId xmlns:p14="http://schemas.microsoft.com/office/powerpoint/2010/main" val="307244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Motivation</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84462"/>
            <a:ext cx="10512879" cy="3736975"/>
          </a:xfrm>
        </p:spPr>
        <p:txBody>
          <a:bodyPr lIns="91440" tIns="45720" rIns="91440" bIns="45720" anchor="t"/>
          <a:lstStyle/>
          <a:p>
            <a:pPr>
              <a:buFont typeface="Arial"/>
              <a:buChar char="•"/>
            </a:pPr>
            <a:r>
              <a:rPr lang="en-US" dirty="0">
                <a:solidFill>
                  <a:srgbClr val="404040"/>
                </a:solidFill>
                <a:ea typeface="+mn-lt"/>
                <a:cs typeface="+mn-lt"/>
              </a:rPr>
              <a:t>Deep Learning approach has been promising for processing large data efficiently and accurately. </a:t>
            </a:r>
          </a:p>
          <a:p>
            <a:pPr>
              <a:buFont typeface="Arial"/>
              <a:buChar char="•"/>
            </a:pPr>
            <a:endParaRPr lang="en-US" dirty="0">
              <a:cs typeface="Calibri"/>
            </a:endParaRPr>
          </a:p>
          <a:p>
            <a:pPr>
              <a:buFont typeface="Arial"/>
              <a:buChar char="•"/>
            </a:pPr>
            <a:r>
              <a:rPr lang="en-US" dirty="0">
                <a:ea typeface="+mn-lt"/>
                <a:cs typeface="+mn-lt"/>
              </a:rPr>
              <a:t>In gravitational-wave astronomy, neural networks detect transient events</a:t>
            </a:r>
          </a:p>
          <a:p>
            <a:pPr lvl="1">
              <a:buFont typeface="Arial"/>
              <a:buChar char="•"/>
            </a:pPr>
            <a:r>
              <a:rPr lang="en-US" dirty="0">
                <a:ea typeface="+mn-lt"/>
                <a:cs typeface="+mn-lt"/>
              </a:rPr>
              <a:t>can process months of data from the LIGO detector within 50 second.</a:t>
            </a:r>
            <a:endParaRPr lang="en-US" dirty="0"/>
          </a:p>
          <a:p>
            <a:pPr>
              <a:buFont typeface="Arial"/>
              <a:buChar char="•"/>
            </a:pPr>
            <a:endParaRPr lang="en-US" dirty="0">
              <a:cs typeface="Calibri"/>
            </a:endParaRPr>
          </a:p>
          <a:p>
            <a:pPr>
              <a:buFont typeface="Arial"/>
              <a:buChar char="•"/>
            </a:pPr>
            <a:r>
              <a:rPr lang="en-US" dirty="0">
                <a:cs typeface="Calibri"/>
              </a:rPr>
              <a:t>Still deployed on ground-based computers</a:t>
            </a:r>
            <a:r>
              <a:rPr lang="en-US" dirty="0">
                <a:ea typeface="+mn-lt"/>
                <a:cs typeface="+mn-lt"/>
              </a:rPr>
              <a:t>.</a:t>
            </a: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10515600" cy="557212"/>
          </a:xfrm>
        </p:spPr>
        <p:txBody>
          <a:bodyPr lIns="91440" tIns="45720" rIns="91440" bIns="45720" anchor="t"/>
          <a:lstStyle/>
          <a:p>
            <a:r>
              <a:rPr lang="en-US" b="0" dirty="0">
                <a:solidFill>
                  <a:srgbClr val="BA0C2E"/>
                </a:solidFill>
                <a:ea typeface="+mn-lt"/>
                <a:cs typeface="+mn-lt"/>
              </a:rPr>
              <a:t>ML and Multi-messenger astrophysics</a:t>
            </a:r>
            <a:endParaRPr lang="en-US" dirty="0"/>
          </a:p>
          <a:p>
            <a:pPr marL="0" indent="0">
              <a:buNone/>
            </a:pPr>
            <a:endParaRPr lang="en-US" b="0" dirty="0">
              <a:solidFill>
                <a:srgbClr val="BA0C2E"/>
              </a:solidFill>
              <a:cs typeface="Calibri"/>
            </a:endParaRPr>
          </a:p>
          <a:p>
            <a:endParaRPr lang="en-US" dirty="0"/>
          </a:p>
        </p:txBody>
      </p:sp>
    </p:spTree>
    <p:extLst>
      <p:ext uri="{BB962C8B-B14F-4D97-AF65-F5344CB8AC3E}">
        <p14:creationId xmlns:p14="http://schemas.microsoft.com/office/powerpoint/2010/main" val="401991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Motivation</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93698"/>
            <a:ext cx="10512879" cy="3736975"/>
          </a:xfrm>
        </p:spPr>
        <p:txBody>
          <a:bodyPr lIns="91440" tIns="45720" rIns="91440" bIns="45720" anchor="t"/>
          <a:lstStyle/>
          <a:p>
            <a:pPr>
              <a:buFont typeface="Arial"/>
              <a:buChar char="•"/>
            </a:pPr>
            <a:r>
              <a:rPr lang="en-US" dirty="0">
                <a:ea typeface="+mn-lt"/>
                <a:cs typeface="+mn-lt"/>
              </a:rPr>
              <a:t>Pipeline that runs onboard the telescope, for fast follow up analysis.</a:t>
            </a:r>
          </a:p>
          <a:p>
            <a:pPr>
              <a:buFont typeface="Arial"/>
              <a:buChar char="•"/>
            </a:pPr>
            <a:endParaRPr lang="en-US" dirty="0">
              <a:ea typeface="+mn-lt"/>
              <a:cs typeface="+mn-lt"/>
            </a:endParaRPr>
          </a:p>
          <a:p>
            <a:pPr>
              <a:buFont typeface="Arial"/>
              <a:buChar char="•"/>
            </a:pPr>
            <a:r>
              <a:rPr lang="en-US" dirty="0">
                <a:cs typeface="Calibri"/>
              </a:rPr>
              <a:t>Non-machine learning approach currently works for APT (sub-degree error) but for ADAPT(balloon) suffers from additional noise and smaller component.</a:t>
            </a:r>
          </a:p>
          <a:p>
            <a:pPr>
              <a:buFont typeface="Arial"/>
              <a:buChar char="•"/>
            </a:pPr>
            <a:endParaRPr lang="en-US" dirty="0">
              <a:cs typeface="Calibri"/>
            </a:endParaRPr>
          </a:p>
          <a:p>
            <a:pPr>
              <a:buFont typeface="Arial"/>
              <a:buChar char="•"/>
            </a:pPr>
            <a:r>
              <a:rPr lang="en-US" dirty="0">
                <a:cs typeface="Calibri"/>
              </a:rPr>
              <a:t>New machine learning approach that can work in conjunction with the traditional approach that improves accuracy while within timing deadline.</a:t>
            </a: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0" indent="0">
              <a:lnSpc>
                <a:spcPct val="100000"/>
              </a:lnSpc>
              <a:spcBef>
                <a:spcPts val="0"/>
              </a:spcBef>
              <a:buNone/>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10515600" cy="557212"/>
          </a:xfrm>
        </p:spPr>
        <p:txBody>
          <a:bodyPr lIns="91440" tIns="45720" rIns="91440" bIns="45720" anchor="t"/>
          <a:lstStyle/>
          <a:p>
            <a:r>
              <a:rPr lang="en-US" b="0" dirty="0">
                <a:solidFill>
                  <a:srgbClr val="BA0C2E"/>
                </a:solidFill>
                <a:ea typeface="+mn-lt"/>
                <a:cs typeface="+mn-lt"/>
              </a:rPr>
              <a:t>Our Goal</a:t>
            </a:r>
            <a:endParaRPr lang="en-US" dirty="0"/>
          </a:p>
          <a:p>
            <a:pPr marL="0" indent="0">
              <a:buNone/>
            </a:pPr>
            <a:endParaRPr lang="en-US" b="0" dirty="0">
              <a:solidFill>
                <a:srgbClr val="BA0C2E"/>
              </a:solidFill>
              <a:cs typeface="Calibri"/>
            </a:endParaRPr>
          </a:p>
          <a:p>
            <a:endParaRPr lang="en-US" dirty="0"/>
          </a:p>
        </p:txBody>
      </p:sp>
    </p:spTree>
    <p:extLst>
      <p:ext uri="{BB962C8B-B14F-4D97-AF65-F5344CB8AC3E}">
        <p14:creationId xmlns:p14="http://schemas.microsoft.com/office/powerpoint/2010/main" val="286905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193174-01F4-966E-3D05-6A48B584128F}"/>
              </a:ext>
            </a:extLst>
          </p:cNvPr>
          <p:cNvSpPr>
            <a:spLocks noGrp="1"/>
          </p:cNvSpPr>
          <p:nvPr>
            <p:ph type="title"/>
          </p:nvPr>
        </p:nvSpPr>
        <p:spPr/>
        <p:txBody>
          <a:bodyPr lIns="91440" tIns="45720" rIns="91440" bIns="45720" anchor="t"/>
          <a:lstStyle/>
          <a:p>
            <a:r>
              <a:rPr lang="en-US" b="0" dirty="0">
                <a:latin typeface="Georgia"/>
              </a:rPr>
              <a:t>Contribution</a:t>
            </a:r>
            <a:endParaRPr lang="en-US" dirty="0"/>
          </a:p>
        </p:txBody>
      </p:sp>
      <p:sp>
        <p:nvSpPr>
          <p:cNvPr id="10" name="Content Placeholder 9">
            <a:extLst>
              <a:ext uri="{FF2B5EF4-FFF2-40B4-BE49-F238E27FC236}">
                <a16:creationId xmlns:a16="http://schemas.microsoft.com/office/drawing/2014/main" id="{4E71FA47-988A-2E81-4CA1-4BF0296598B0}"/>
              </a:ext>
            </a:extLst>
          </p:cNvPr>
          <p:cNvSpPr>
            <a:spLocks noGrp="1"/>
          </p:cNvSpPr>
          <p:nvPr>
            <p:ph sz="half" idx="2"/>
          </p:nvPr>
        </p:nvSpPr>
        <p:spPr>
          <a:xfrm>
            <a:off x="838199" y="2665412"/>
            <a:ext cx="10512879" cy="3736975"/>
          </a:xfrm>
        </p:spPr>
        <p:txBody>
          <a:bodyPr lIns="91440" tIns="45720" rIns="91440" bIns="45720" anchor="t"/>
          <a:lstStyle/>
          <a:p>
            <a:pPr>
              <a:lnSpc>
                <a:spcPct val="100000"/>
              </a:lnSpc>
              <a:spcBef>
                <a:spcPts val="0"/>
              </a:spcBef>
              <a:buFont typeface="Arial"/>
              <a:buChar char="•"/>
            </a:pPr>
            <a:r>
              <a:rPr lang="en-US" dirty="0">
                <a:cs typeface="Calibri"/>
              </a:rPr>
              <a:t>Apply two neural networks (Multi-Layer </a:t>
            </a:r>
            <a:r>
              <a:rPr lang="en-US" dirty="0" err="1">
                <a:cs typeface="Calibri"/>
              </a:rPr>
              <a:t>Perceptrons</a:t>
            </a:r>
            <a:r>
              <a:rPr lang="en-US" dirty="0">
                <a:cs typeface="Calibri"/>
              </a:rPr>
              <a:t>) to the GRB localization problem</a:t>
            </a:r>
          </a:p>
          <a:p>
            <a:pPr>
              <a:lnSpc>
                <a:spcPct val="100000"/>
              </a:lnSpc>
              <a:spcBef>
                <a:spcPts val="0"/>
              </a:spcBef>
              <a:buFont typeface="Arial"/>
              <a:buChar char="•"/>
            </a:pPr>
            <a:endParaRPr lang="en-US" dirty="0">
              <a:cs typeface="Calibri"/>
            </a:endParaRPr>
          </a:p>
          <a:p>
            <a:pPr marL="914400" lvl="1" indent="-457200">
              <a:lnSpc>
                <a:spcPct val="100000"/>
              </a:lnSpc>
              <a:spcBef>
                <a:spcPts val="0"/>
              </a:spcBef>
              <a:buFont typeface="Arial,Sans-Serif"/>
              <a:buChar char="•"/>
            </a:pPr>
            <a:r>
              <a:rPr lang="en-US" dirty="0">
                <a:cs typeface="Calibri"/>
              </a:rPr>
              <a:t>Background/signal identification (Classification)</a:t>
            </a:r>
          </a:p>
          <a:p>
            <a:pPr marL="914400" lvl="1" indent="-457200">
              <a:lnSpc>
                <a:spcPct val="100000"/>
              </a:lnSpc>
              <a:spcBef>
                <a:spcPts val="0"/>
              </a:spcBef>
              <a:buFont typeface="Arial,Sans-Serif"/>
              <a:buChar char="•"/>
            </a:pPr>
            <a:endParaRPr lang="en-US" dirty="0">
              <a:cs typeface="Calibri"/>
            </a:endParaRPr>
          </a:p>
          <a:p>
            <a:pPr marL="914400" lvl="1" indent="-457200">
              <a:lnSpc>
                <a:spcPct val="100000"/>
              </a:lnSpc>
              <a:spcBef>
                <a:spcPts val="0"/>
              </a:spcBef>
              <a:buFont typeface="Arial,Sans-Serif"/>
              <a:buChar char="•"/>
            </a:pPr>
            <a:r>
              <a:rPr lang="en-US" dirty="0">
                <a:cs typeface="Calibri"/>
              </a:rPr>
              <a:t>Uncertainty estimation (Regression)</a:t>
            </a:r>
          </a:p>
          <a:p>
            <a:pPr marL="914400" lvl="1" indent="-457200">
              <a:lnSpc>
                <a:spcPct val="100000"/>
              </a:lnSpc>
              <a:spcBef>
                <a:spcPts val="0"/>
              </a:spcBef>
              <a:buFont typeface="Arial,Sans-Serif"/>
              <a:buChar char="•"/>
            </a:pPr>
            <a:endParaRPr lang="en-US" dirty="0">
              <a:cs typeface="Calibri"/>
            </a:endParaRPr>
          </a:p>
          <a:p>
            <a:pPr>
              <a:lnSpc>
                <a:spcPct val="100000"/>
              </a:lnSpc>
              <a:spcBef>
                <a:spcPts val="0"/>
              </a:spcBef>
              <a:buFont typeface="Arial"/>
              <a:buChar char="•"/>
            </a:pPr>
            <a:r>
              <a:rPr lang="en-US" dirty="0">
                <a:cs typeface="Calibri"/>
              </a:rPr>
              <a:t>Quantization and FPGA deployment</a:t>
            </a:r>
          </a:p>
          <a:p>
            <a:pPr marL="914400" lvl="1" indent="-457200">
              <a:lnSpc>
                <a:spcPct val="100000"/>
              </a:lnSpc>
              <a:spcBef>
                <a:spcPts val="0"/>
              </a:spcBef>
              <a:buFont typeface="Arial,Sans-Serif"/>
              <a:buChar char="•"/>
            </a:pPr>
            <a:endParaRPr lang="en-US" dirty="0">
              <a:cs typeface="Calibri"/>
            </a:endParaRPr>
          </a:p>
          <a:p>
            <a:pPr marL="457200">
              <a:lnSpc>
                <a:spcPct val="100000"/>
              </a:lnSpc>
              <a:spcBef>
                <a:spcPts val="0"/>
              </a:spcBef>
              <a:buFont typeface="Arial,Sans-Serif"/>
              <a:buChar char="•"/>
            </a:pPr>
            <a:endParaRPr lang="en-US" dirty="0">
              <a:cs typeface="Calibri"/>
            </a:endParaRPr>
          </a:p>
        </p:txBody>
      </p:sp>
      <p:sp>
        <p:nvSpPr>
          <p:cNvPr id="7" name="Text Placeholder 10">
            <a:extLst>
              <a:ext uri="{FF2B5EF4-FFF2-40B4-BE49-F238E27FC236}">
                <a16:creationId xmlns:a16="http://schemas.microsoft.com/office/drawing/2014/main" id="{36FAFD6C-1A04-0964-0BA2-602F624919A6}"/>
              </a:ext>
            </a:extLst>
          </p:cNvPr>
          <p:cNvSpPr>
            <a:spLocks noGrp="1"/>
          </p:cNvSpPr>
          <p:nvPr>
            <p:ph type="body" sz="quarter" idx="10"/>
          </p:nvPr>
        </p:nvSpPr>
        <p:spPr>
          <a:xfrm>
            <a:off x="838200" y="1882305"/>
            <a:ext cx="10515600" cy="557212"/>
          </a:xfrm>
        </p:spPr>
        <p:txBody>
          <a:bodyPr lIns="91440" tIns="45720" rIns="91440" bIns="45720" anchor="t"/>
          <a:lstStyle/>
          <a:p>
            <a:r>
              <a:rPr lang="en-US" b="0" dirty="0">
                <a:solidFill>
                  <a:srgbClr val="BA0C2E"/>
                </a:solidFill>
                <a:ea typeface="+mn-lt"/>
                <a:cs typeface="+mn-lt"/>
              </a:rPr>
              <a:t>Machine Learning Approach</a:t>
            </a:r>
          </a:p>
          <a:p>
            <a:pPr marL="0" indent="0">
              <a:buNone/>
            </a:pPr>
            <a:endParaRPr lang="en-US" b="0" dirty="0">
              <a:solidFill>
                <a:srgbClr val="BA0C2E"/>
              </a:solidFill>
              <a:cs typeface="Calibri"/>
            </a:endParaRPr>
          </a:p>
          <a:p>
            <a:endParaRPr lang="en-US" dirty="0"/>
          </a:p>
        </p:txBody>
      </p:sp>
    </p:spTree>
    <p:extLst>
      <p:ext uri="{BB962C8B-B14F-4D97-AF65-F5344CB8AC3E}">
        <p14:creationId xmlns:p14="http://schemas.microsoft.com/office/powerpoint/2010/main" val="146299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C7C17-03B0-75A4-2553-270578A954B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540B2A2-926B-CD85-3D09-5EDEAA20F4D7}"/>
              </a:ext>
            </a:extLst>
          </p:cNvPr>
          <p:cNvSpPr>
            <a:spLocks noGrp="1"/>
          </p:cNvSpPr>
          <p:nvPr>
            <p:ph type="title"/>
          </p:nvPr>
        </p:nvSpPr>
        <p:spPr/>
        <p:txBody>
          <a:bodyPr lIns="91440" tIns="45720" rIns="91440" bIns="45720" anchor="t"/>
          <a:lstStyle/>
          <a:p>
            <a:r>
              <a:rPr lang="en-US" b="0" dirty="0">
                <a:latin typeface="Georgia"/>
              </a:rPr>
              <a:t>Outline</a:t>
            </a:r>
            <a:endParaRPr lang="en-US" dirty="0"/>
          </a:p>
        </p:txBody>
      </p:sp>
      <p:sp>
        <p:nvSpPr>
          <p:cNvPr id="10" name="Content Placeholder 9">
            <a:extLst>
              <a:ext uri="{FF2B5EF4-FFF2-40B4-BE49-F238E27FC236}">
                <a16:creationId xmlns:a16="http://schemas.microsoft.com/office/drawing/2014/main" id="{5A92DDBC-0F2F-78F6-5D0E-FC4BC3C203E2}"/>
              </a:ext>
            </a:extLst>
          </p:cNvPr>
          <p:cNvSpPr>
            <a:spLocks noGrp="1"/>
          </p:cNvSpPr>
          <p:nvPr>
            <p:ph sz="half" idx="2"/>
          </p:nvPr>
        </p:nvSpPr>
        <p:spPr>
          <a:xfrm>
            <a:off x="838199" y="2665412"/>
            <a:ext cx="10512879" cy="3736975"/>
          </a:xfrm>
        </p:spPr>
        <p:txBody>
          <a:bodyPr lIns="91440" tIns="45720" rIns="91440" bIns="45720" anchor="t"/>
          <a:lstStyle/>
          <a:p>
            <a:pPr>
              <a:lnSpc>
                <a:spcPct val="100000"/>
              </a:lnSpc>
              <a:spcBef>
                <a:spcPts val="0"/>
              </a:spcBef>
              <a:buFont typeface="Arial"/>
              <a:buChar char="•"/>
            </a:pPr>
            <a:r>
              <a:rPr lang="en-US" dirty="0">
                <a:cs typeface="Calibri"/>
              </a:rPr>
              <a:t>Background</a:t>
            </a:r>
          </a:p>
          <a:p>
            <a:pPr lvl="1">
              <a:lnSpc>
                <a:spcPct val="100000"/>
              </a:lnSpc>
              <a:spcBef>
                <a:spcPts val="0"/>
              </a:spcBef>
              <a:buFont typeface="Arial"/>
              <a:buChar char="•"/>
            </a:pPr>
            <a:r>
              <a:rPr lang="en-US" dirty="0">
                <a:cs typeface="Calibri"/>
              </a:rPr>
              <a:t>GRB localization pipeline</a:t>
            </a:r>
          </a:p>
          <a:p>
            <a:pPr lvl="1">
              <a:lnSpc>
                <a:spcPct val="100000"/>
              </a:lnSpc>
              <a:spcBef>
                <a:spcPts val="0"/>
              </a:spcBef>
              <a:buFont typeface="Arial"/>
              <a:buChar char="•"/>
            </a:pPr>
            <a:endParaRPr lang="en-US" dirty="0">
              <a:cs typeface="Calibri"/>
            </a:endParaRPr>
          </a:p>
          <a:p>
            <a:pPr>
              <a:lnSpc>
                <a:spcPct val="100000"/>
              </a:lnSpc>
              <a:spcBef>
                <a:spcPts val="0"/>
              </a:spcBef>
              <a:buFont typeface="Arial"/>
              <a:buChar char="•"/>
            </a:pPr>
            <a:r>
              <a:rPr lang="en-US" dirty="0">
                <a:cs typeface="Calibri"/>
              </a:rPr>
              <a:t>Neural Networks</a:t>
            </a:r>
          </a:p>
          <a:p>
            <a:pPr>
              <a:lnSpc>
                <a:spcPct val="100000"/>
              </a:lnSpc>
              <a:spcBef>
                <a:spcPts val="0"/>
              </a:spcBef>
              <a:buFont typeface="Arial"/>
              <a:buChar char="•"/>
            </a:pPr>
            <a:endParaRPr lang="en-US" dirty="0">
              <a:cs typeface="Calibri"/>
            </a:endParaRPr>
          </a:p>
          <a:p>
            <a:pPr>
              <a:lnSpc>
                <a:spcPct val="100000"/>
              </a:lnSpc>
              <a:spcBef>
                <a:spcPts val="0"/>
              </a:spcBef>
              <a:buFont typeface="Arial"/>
              <a:buChar char="•"/>
            </a:pPr>
            <a:r>
              <a:rPr lang="en-US" dirty="0">
                <a:cs typeface="Calibri"/>
              </a:rPr>
              <a:t>Localization Results</a:t>
            </a:r>
          </a:p>
          <a:p>
            <a:pPr lvl="1">
              <a:lnSpc>
                <a:spcPct val="100000"/>
              </a:lnSpc>
              <a:spcBef>
                <a:spcPts val="0"/>
              </a:spcBef>
              <a:buFont typeface="Arial"/>
              <a:buChar char="•"/>
            </a:pPr>
            <a:r>
              <a:rPr lang="en-US" dirty="0">
                <a:cs typeface="Calibri"/>
              </a:rPr>
              <a:t>Accuracy</a:t>
            </a:r>
          </a:p>
          <a:p>
            <a:pPr lvl="1">
              <a:lnSpc>
                <a:spcPct val="100000"/>
              </a:lnSpc>
              <a:spcBef>
                <a:spcPts val="0"/>
              </a:spcBef>
              <a:buFont typeface="Arial"/>
              <a:buChar char="•"/>
            </a:pPr>
            <a:r>
              <a:rPr lang="en-US" dirty="0">
                <a:cs typeface="Calibri"/>
              </a:rPr>
              <a:t>Speed</a:t>
            </a:r>
          </a:p>
          <a:p>
            <a:pPr lvl="1">
              <a:lnSpc>
                <a:spcPct val="100000"/>
              </a:lnSpc>
              <a:spcBef>
                <a:spcPts val="0"/>
              </a:spcBef>
              <a:buFont typeface="Arial"/>
              <a:buChar char="•"/>
            </a:pPr>
            <a:endParaRPr lang="en-US" dirty="0">
              <a:cs typeface="Calibri"/>
            </a:endParaRPr>
          </a:p>
          <a:p>
            <a:pPr>
              <a:lnSpc>
                <a:spcPct val="100000"/>
              </a:lnSpc>
              <a:spcBef>
                <a:spcPts val="0"/>
              </a:spcBef>
              <a:buFont typeface="Arial"/>
              <a:buChar char="•"/>
            </a:pPr>
            <a:r>
              <a:rPr lang="en-US" dirty="0">
                <a:cs typeface="Calibri"/>
              </a:rPr>
              <a:t>Quantization, FPGA</a:t>
            </a:r>
          </a:p>
          <a:p>
            <a:pPr marL="914400" lvl="1" indent="-457200">
              <a:lnSpc>
                <a:spcPct val="100000"/>
              </a:lnSpc>
              <a:spcBef>
                <a:spcPts val="0"/>
              </a:spcBef>
              <a:buFont typeface="Arial,Sans-Serif"/>
              <a:buChar char="•"/>
            </a:pPr>
            <a:endParaRPr lang="en-US" dirty="0">
              <a:cs typeface="Calibri"/>
            </a:endParaRPr>
          </a:p>
          <a:p>
            <a:pPr marL="457200">
              <a:lnSpc>
                <a:spcPct val="100000"/>
              </a:lnSpc>
              <a:spcBef>
                <a:spcPts val="0"/>
              </a:spcBef>
              <a:buFont typeface="Arial,Sans-Serif"/>
              <a:buChar char="•"/>
            </a:pPr>
            <a:endParaRPr lang="en-US" dirty="0">
              <a:cs typeface="Calibri"/>
            </a:endParaRPr>
          </a:p>
        </p:txBody>
      </p:sp>
      <p:sp>
        <p:nvSpPr>
          <p:cNvPr id="7" name="Text Placeholder 10">
            <a:extLst>
              <a:ext uri="{FF2B5EF4-FFF2-40B4-BE49-F238E27FC236}">
                <a16:creationId xmlns:a16="http://schemas.microsoft.com/office/drawing/2014/main" id="{7477EBB3-77AD-BCA8-CCD5-5DA5870D0C22}"/>
              </a:ext>
            </a:extLst>
          </p:cNvPr>
          <p:cNvSpPr>
            <a:spLocks noGrp="1"/>
          </p:cNvSpPr>
          <p:nvPr>
            <p:ph type="body" sz="quarter" idx="10"/>
          </p:nvPr>
        </p:nvSpPr>
        <p:spPr>
          <a:xfrm>
            <a:off x="838200" y="1882305"/>
            <a:ext cx="10515600" cy="557212"/>
          </a:xfrm>
        </p:spPr>
        <p:txBody>
          <a:bodyPr lIns="91440" tIns="45720" rIns="91440" bIns="45720" anchor="t"/>
          <a:lstStyle/>
          <a:p>
            <a:pPr marL="0" indent="0">
              <a:buNone/>
            </a:pPr>
            <a:endParaRPr lang="en-US" b="0" dirty="0">
              <a:solidFill>
                <a:srgbClr val="BA0C2E"/>
              </a:solidFill>
              <a:cs typeface="Calibri"/>
            </a:endParaRPr>
          </a:p>
          <a:p>
            <a:endParaRPr lang="en-US" dirty="0"/>
          </a:p>
        </p:txBody>
      </p:sp>
    </p:spTree>
    <p:extLst>
      <p:ext uri="{BB962C8B-B14F-4D97-AF65-F5344CB8AC3E}">
        <p14:creationId xmlns:p14="http://schemas.microsoft.com/office/powerpoint/2010/main" val="336282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theme/theme1.xml><?xml version="1.0" encoding="utf-8"?>
<a:theme xmlns:a="http://schemas.openxmlformats.org/drawingml/2006/main" name="Office Theme">
  <a:themeElements>
    <a:clrScheme name="WashU">
      <a:dk1>
        <a:srgbClr val="404040"/>
      </a:dk1>
      <a:lt1>
        <a:srgbClr val="FFFFFF"/>
      </a:lt1>
      <a:dk2>
        <a:srgbClr val="BA0B2F"/>
      </a:dk2>
      <a:lt2>
        <a:srgbClr val="D9D9D9"/>
      </a:lt2>
      <a:accent1>
        <a:srgbClr val="971B2F"/>
      </a:accent1>
      <a:accent2>
        <a:srgbClr val="205732"/>
      </a:accent2>
      <a:accent3>
        <a:srgbClr val="D8D9D6"/>
      </a:accent3>
      <a:accent4>
        <a:srgbClr val="007D8A"/>
      </a:accent4>
      <a:accent5>
        <a:srgbClr val="B5E3D8"/>
      </a:accent5>
      <a:accent6>
        <a:srgbClr val="404040"/>
      </a:accent6>
      <a:hlink>
        <a:srgbClr val="971B2F"/>
      </a:hlink>
      <a:folHlink>
        <a:srgbClr val="971B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8751</TotalTime>
  <Words>1563</Words>
  <Application>Microsoft Macintosh PowerPoint</Application>
  <PresentationFormat>Widescreen</PresentationFormat>
  <Paragraphs>387</Paragraphs>
  <Slides>43</Slides>
  <Notes>1</Notes>
  <HiddenSlides>11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-apple-system</vt:lpstr>
      <vt:lpstr>Aptos</vt:lpstr>
      <vt:lpstr>Arial</vt:lpstr>
      <vt:lpstr>Arial,Sans-Serif</vt:lpstr>
      <vt:lpstr>Calibri</vt:lpstr>
      <vt:lpstr>Georgia</vt:lpstr>
      <vt:lpstr>Office Theme</vt:lpstr>
      <vt:lpstr>Machine Learning Aboard the ADAPT Gamma-Ray Telescope</vt:lpstr>
      <vt:lpstr>Introduction</vt:lpstr>
      <vt:lpstr>Introduction</vt:lpstr>
      <vt:lpstr>Introduction</vt:lpstr>
      <vt:lpstr>Motivation</vt:lpstr>
      <vt:lpstr>Motivation</vt:lpstr>
      <vt:lpstr>Motivation</vt:lpstr>
      <vt:lpstr>Contribution</vt:lpstr>
      <vt:lpstr>Outline</vt:lpstr>
      <vt:lpstr>GRB Localization Pipeline</vt:lpstr>
      <vt:lpstr>GRB Localization Pipeline</vt:lpstr>
      <vt:lpstr>GRB Localization Pipeline</vt:lpstr>
      <vt:lpstr>GRB Localization Pipeline </vt:lpstr>
      <vt:lpstr>GRB Localization Pipeline </vt:lpstr>
      <vt:lpstr>GRB Localization Pipeline </vt:lpstr>
      <vt:lpstr>Machine Learning: Neural Networks</vt:lpstr>
      <vt:lpstr>Machine Learning: Neural Networks</vt:lpstr>
      <vt:lpstr>Machine Learning: Neural Networks</vt:lpstr>
      <vt:lpstr>Machine Learning: Neural Networks</vt:lpstr>
      <vt:lpstr>Machine Learning: Neural Networks</vt:lpstr>
      <vt:lpstr>Neural Networks</vt:lpstr>
      <vt:lpstr>Neural Networks</vt:lpstr>
      <vt:lpstr>Neural Networks</vt:lpstr>
      <vt:lpstr>Neural Networks</vt:lpstr>
      <vt:lpstr>Experiments</vt:lpstr>
      <vt:lpstr>Experiments</vt:lpstr>
      <vt:lpstr>Experiments</vt:lpstr>
      <vt:lpstr>Quantization</vt:lpstr>
      <vt:lpstr>Experiments</vt:lpstr>
      <vt:lpstr>Experiments</vt:lpstr>
      <vt:lpstr>Conclusion</vt:lpstr>
      <vt:lpstr>Future Work</vt:lpstr>
      <vt:lpstr>Machine Learning: Neural Networks</vt:lpstr>
      <vt:lpstr>Background</vt:lpstr>
      <vt:lpstr>Gamma-Ray Localization Pipeline</vt:lpstr>
      <vt:lpstr>Gamma-Ray Localization Pipeline </vt:lpstr>
      <vt:lpstr>Gamma-Ray Localization Pipeline </vt:lpstr>
      <vt:lpstr>Neural Networks</vt:lpstr>
      <vt:lpstr>Experiments</vt:lpstr>
      <vt:lpstr>Experiments</vt:lpstr>
      <vt:lpstr>Experiments</vt:lpstr>
      <vt:lpstr>Experiments</vt:lpstr>
      <vt:lpstr>Experiments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Larkin, Kayse</dc:creator>
  <cp:lastModifiedBy>Htet, Ye</cp:lastModifiedBy>
  <cp:revision>730</cp:revision>
  <dcterms:created xsi:type="dcterms:W3CDTF">2024-04-15T18:51:18Z</dcterms:created>
  <dcterms:modified xsi:type="dcterms:W3CDTF">2024-11-18T02:16:08Z</dcterms:modified>
</cp:coreProperties>
</file>